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  <p:sldMasterId id="2147483678" r:id="rId5"/>
  </p:sldMasterIdLst>
  <p:notesMasterIdLst>
    <p:notesMasterId r:id="rId53"/>
  </p:notesMasterIdLst>
  <p:handoutMasterIdLst>
    <p:handoutMasterId r:id="rId54"/>
  </p:handoutMasterIdLst>
  <p:sldIdLst>
    <p:sldId id="257" r:id="rId6"/>
    <p:sldId id="389" r:id="rId7"/>
    <p:sldId id="439" r:id="rId8"/>
    <p:sldId id="400" r:id="rId9"/>
    <p:sldId id="401" r:id="rId10"/>
    <p:sldId id="268" r:id="rId11"/>
    <p:sldId id="279" r:id="rId12"/>
    <p:sldId id="444" r:id="rId13"/>
    <p:sldId id="445" r:id="rId14"/>
    <p:sldId id="393" r:id="rId15"/>
    <p:sldId id="419" r:id="rId16"/>
    <p:sldId id="421" r:id="rId17"/>
    <p:sldId id="422" r:id="rId18"/>
    <p:sldId id="423" r:id="rId19"/>
    <p:sldId id="440" r:id="rId20"/>
    <p:sldId id="408" r:id="rId21"/>
    <p:sldId id="410" r:id="rId22"/>
    <p:sldId id="411" r:id="rId23"/>
    <p:sldId id="424" r:id="rId24"/>
    <p:sldId id="425" r:id="rId25"/>
    <p:sldId id="426" r:id="rId26"/>
    <p:sldId id="427" r:id="rId27"/>
    <p:sldId id="441" r:id="rId28"/>
    <p:sldId id="413" r:id="rId29"/>
    <p:sldId id="448" r:id="rId30"/>
    <p:sldId id="449" r:id="rId31"/>
    <p:sldId id="450" r:id="rId32"/>
    <p:sldId id="451" r:id="rId33"/>
    <p:sldId id="452" r:id="rId34"/>
    <p:sldId id="428" r:id="rId35"/>
    <p:sldId id="429" r:id="rId36"/>
    <p:sldId id="430" r:id="rId37"/>
    <p:sldId id="431" r:id="rId38"/>
    <p:sldId id="432" r:id="rId39"/>
    <p:sldId id="442" r:id="rId40"/>
    <p:sldId id="414" r:id="rId41"/>
    <p:sldId id="415" r:id="rId42"/>
    <p:sldId id="433" r:id="rId43"/>
    <p:sldId id="434" r:id="rId44"/>
    <p:sldId id="435" r:id="rId45"/>
    <p:sldId id="443" r:id="rId46"/>
    <p:sldId id="416" r:id="rId47"/>
    <p:sldId id="436" r:id="rId48"/>
    <p:sldId id="437" r:id="rId49"/>
    <p:sldId id="438" r:id="rId50"/>
    <p:sldId id="407" r:id="rId51"/>
    <p:sldId id="39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92E"/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035E99-19F3-463C-E1F9-A8E6CF1AA61F}" v="71" dt="2023-09-25T00:27:50.930"/>
    <p1510:client id="{2BEC29E1-AFA5-78B1-66E0-E6BE255CFEFA}" v="1011" dt="2023-10-09T21:07:45.258"/>
    <p1510:client id="{354F3C1D-5C67-C70D-D189-3AC97E7417EE}" v="534" dt="2023-09-27T21:29:18.227"/>
    <p1510:client id="{43107D02-3863-B11E-4711-9E9FD93A237F}" v="8" dt="2023-10-03T01:07:27.274"/>
    <p1510:client id="{47FF39A8-77B0-BA48-C00E-1830CCFDD98C}" v="341" dt="2023-09-28T21:25:12.445"/>
    <p1510:client id="{4F3721A2-28FD-465C-9E9B-17AF9D002D59}" v="624" dt="2023-10-09T20:40:48.159"/>
    <p1510:client id="{5E4E6E58-E7D9-9CEE-CAF1-82518407BBCA}" v="828" dt="2023-09-22T20:32:39.228"/>
    <p1510:client id="{6AE68E7B-4D21-B696-E275-E886A0802135}" v="655" dt="2023-10-04T03:15:06.097"/>
    <p1510:client id="{79470619-A3D4-F4AA-1D3C-B17A9FA0AB91}" v="10" dt="2023-10-06T21:36:04.198"/>
    <p1510:client id="{8CEE4B4F-B719-F526-CB73-C8ACBC8537F6}" v="45" dt="2023-10-10T14:06:33.861"/>
    <p1510:client id="{94962F36-D0EA-8E6F-76B4-534B2D18DC74}" v="52" dt="2023-09-26T20:39:33.895"/>
    <p1510:client id="{A5C9DBCE-0FAB-BBF2-0FEA-4EA4B6CC4B91}" v="680" dt="2023-09-28T03:27:44.937"/>
    <p1510:client id="{E0FDAB11-6064-C615-6814-9992F29361B6}" v="561" dt="2023-09-30T19:44:32.816"/>
    <p1510:client id="{F4B1D4A2-E127-4BA1-6301-2B0FE913BA6D}" v="39" dt="2023-10-10T01:09:29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2F7846-6B68-4857-BA7A-EBC915B73033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91C367-BB9C-47F9-9E6E-9782641C58BB}">
      <dgm:prSet/>
      <dgm:spPr/>
      <dgm:t>
        <a:bodyPr/>
        <a:lstStyle/>
        <a:p>
          <a:pPr rtl="0"/>
          <a:r>
            <a:rPr lang="en-US">
              <a:latin typeface="Walbaum Display"/>
            </a:rPr>
            <a:t>About Our Support Area(s)</a:t>
          </a:r>
          <a:endParaRPr lang="en-US"/>
        </a:p>
      </dgm:t>
    </dgm:pt>
    <dgm:pt modelId="{D7AA0C86-4415-4214-8162-AB0945FFC065}" type="parTrans" cxnId="{095C03FA-0E7E-460A-ABDB-0348643B21C8}">
      <dgm:prSet/>
      <dgm:spPr/>
      <dgm:t>
        <a:bodyPr/>
        <a:lstStyle/>
        <a:p>
          <a:endParaRPr lang="en-US"/>
        </a:p>
      </dgm:t>
    </dgm:pt>
    <dgm:pt modelId="{A0A3151B-B983-46C1-91C9-BADC1738F2B8}" type="sibTrans" cxnId="{095C03FA-0E7E-460A-ABDB-0348643B21C8}">
      <dgm:prSet/>
      <dgm:spPr/>
      <dgm:t>
        <a:bodyPr/>
        <a:lstStyle/>
        <a:p>
          <a:endParaRPr lang="en-US"/>
        </a:p>
      </dgm:t>
    </dgm:pt>
    <dgm:pt modelId="{B0524DF9-AF74-414F-81E7-CFD6F357C0C5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Type of Inventory</a:t>
          </a:r>
          <a:endParaRPr lang="en-US"/>
        </a:p>
      </dgm:t>
    </dgm:pt>
    <dgm:pt modelId="{0B5B861F-0DC9-438F-903E-447B1D57E1ED}" type="parTrans" cxnId="{A664EAA5-8C98-4C57-A994-ED2830460335}">
      <dgm:prSet/>
      <dgm:spPr/>
      <dgm:t>
        <a:bodyPr/>
        <a:lstStyle/>
        <a:p>
          <a:endParaRPr lang="en-US"/>
        </a:p>
      </dgm:t>
    </dgm:pt>
    <dgm:pt modelId="{A0BAA3EF-5842-4434-95D6-9BCD7B6F189B}" type="sibTrans" cxnId="{A664EAA5-8C98-4C57-A994-ED2830460335}">
      <dgm:prSet/>
      <dgm:spPr/>
      <dgm:t>
        <a:bodyPr/>
        <a:lstStyle/>
        <a:p>
          <a:endParaRPr lang="en-US"/>
        </a:p>
      </dgm:t>
    </dgm:pt>
    <dgm:pt modelId="{77A262C4-EF63-41AE-8A90-3457682980BD}">
      <dgm:prSet/>
      <dgm:spPr/>
      <dgm:t>
        <a:bodyPr/>
        <a:lstStyle/>
        <a:p>
          <a:pPr rtl="0"/>
          <a:r>
            <a:rPr lang="en-US">
              <a:latin typeface="Walbaum Display"/>
            </a:rPr>
            <a:t>Cost to Maintain</a:t>
          </a:r>
          <a:endParaRPr lang="en-US"/>
        </a:p>
      </dgm:t>
    </dgm:pt>
    <dgm:pt modelId="{63ED5C25-3D0D-4DAF-9437-7CDE6D53FDE7}" type="parTrans" cxnId="{031144BD-5917-46BE-A1C8-A3BDC9FC6B61}">
      <dgm:prSet/>
      <dgm:spPr/>
      <dgm:t>
        <a:bodyPr/>
        <a:lstStyle/>
        <a:p>
          <a:endParaRPr lang="en-US"/>
        </a:p>
      </dgm:t>
    </dgm:pt>
    <dgm:pt modelId="{5C26A71E-39D8-4039-97E2-501BF5B4214A}" type="sibTrans" cxnId="{031144BD-5917-46BE-A1C8-A3BDC9FC6B61}">
      <dgm:prSet/>
      <dgm:spPr/>
      <dgm:t>
        <a:bodyPr/>
        <a:lstStyle/>
        <a:p>
          <a:endParaRPr lang="en-US"/>
        </a:p>
      </dgm:t>
    </dgm:pt>
    <dgm:pt modelId="{0ABD9B07-65AA-46D1-9F4D-7CFAA591DA83}">
      <dgm:prSet/>
      <dgm:spPr/>
      <dgm:t>
        <a:bodyPr/>
        <a:lstStyle/>
        <a:p>
          <a:pPr rtl="0"/>
          <a:r>
            <a:rPr lang="en-US">
              <a:latin typeface="Walbaum Display"/>
            </a:rPr>
            <a:t>Circulation Policies</a:t>
          </a:r>
          <a:endParaRPr lang="en-US"/>
        </a:p>
      </dgm:t>
    </dgm:pt>
    <dgm:pt modelId="{38846EB3-3BDF-4C8F-886A-AB672F1207F4}" type="parTrans" cxnId="{74E2A6B4-E96D-413A-AC8E-17A6BDFCA37B}">
      <dgm:prSet/>
      <dgm:spPr/>
      <dgm:t>
        <a:bodyPr/>
        <a:lstStyle/>
        <a:p>
          <a:endParaRPr lang="en-US"/>
        </a:p>
      </dgm:t>
    </dgm:pt>
    <dgm:pt modelId="{69B9E81E-F575-4627-8347-C81B3EA7A36A}" type="sibTrans" cxnId="{74E2A6B4-E96D-413A-AC8E-17A6BDFCA37B}">
      <dgm:prSet/>
      <dgm:spPr/>
      <dgm:t>
        <a:bodyPr/>
        <a:lstStyle/>
        <a:p>
          <a:endParaRPr lang="en-US"/>
        </a:p>
      </dgm:t>
    </dgm:pt>
    <dgm:pt modelId="{F55CFAC5-7622-4FCC-88E0-5D0AB63A35A4}">
      <dgm:prSet/>
      <dgm:spPr/>
      <dgm:t>
        <a:bodyPr/>
        <a:lstStyle/>
        <a:p>
          <a:pPr rtl="0"/>
          <a:r>
            <a:rPr lang="en-US">
              <a:latin typeface="Walbaum Display"/>
            </a:rPr>
            <a:t>Future Initiative</a:t>
          </a:r>
          <a:endParaRPr lang="en-US"/>
        </a:p>
      </dgm:t>
    </dgm:pt>
    <dgm:pt modelId="{1F9BBB79-021E-4385-8C5E-AFD7F6BB980B}" type="parTrans" cxnId="{CE4427BB-3159-433B-9C13-BA69E5DAF26D}">
      <dgm:prSet/>
      <dgm:spPr/>
      <dgm:t>
        <a:bodyPr/>
        <a:lstStyle/>
        <a:p>
          <a:endParaRPr lang="en-US"/>
        </a:p>
      </dgm:t>
    </dgm:pt>
    <dgm:pt modelId="{25F8CF46-FFB9-46EA-8CAC-D4038E8A4BE8}" type="sibTrans" cxnId="{CE4427BB-3159-433B-9C13-BA69E5DAF26D}">
      <dgm:prSet/>
      <dgm:spPr/>
      <dgm:t>
        <a:bodyPr/>
        <a:lstStyle/>
        <a:p>
          <a:endParaRPr lang="en-US"/>
        </a:p>
      </dgm:t>
    </dgm:pt>
    <dgm:pt modelId="{F7E7CF12-01CD-411E-BED9-7DFC66D62322}">
      <dgm:prSet/>
      <dgm:spPr/>
      <dgm:t>
        <a:bodyPr/>
        <a:lstStyle/>
        <a:p>
          <a:r>
            <a:rPr lang="en-US">
              <a:latin typeface="Walbaum Display"/>
            </a:rPr>
            <a:t>Q&amp;A</a:t>
          </a:r>
          <a:endParaRPr lang="en-US"/>
        </a:p>
      </dgm:t>
    </dgm:pt>
    <dgm:pt modelId="{8FB41136-8ED1-4DB8-A710-1483A407BFAB}" type="parTrans" cxnId="{4D666927-586E-49EB-9E08-CEFB5CC45172}">
      <dgm:prSet/>
      <dgm:spPr/>
      <dgm:t>
        <a:bodyPr/>
        <a:lstStyle/>
        <a:p>
          <a:endParaRPr lang="en-US"/>
        </a:p>
      </dgm:t>
    </dgm:pt>
    <dgm:pt modelId="{FFC17F34-BCE6-4C5B-BA62-3B0BB207880B}" type="sibTrans" cxnId="{4D666927-586E-49EB-9E08-CEFB5CC45172}">
      <dgm:prSet/>
      <dgm:spPr/>
      <dgm:t>
        <a:bodyPr/>
        <a:lstStyle/>
        <a:p>
          <a:endParaRPr lang="en-US"/>
        </a:p>
      </dgm:t>
    </dgm:pt>
    <dgm:pt modelId="{5DA6F61F-A96F-42D2-B75F-B28CA834BAFD}" type="pres">
      <dgm:prSet presAssocID="{DB2F7846-6B68-4857-BA7A-EBC915B73033}" presName="vert0" presStyleCnt="0">
        <dgm:presLayoutVars>
          <dgm:dir/>
          <dgm:animOne val="branch"/>
          <dgm:animLvl val="lvl"/>
        </dgm:presLayoutVars>
      </dgm:prSet>
      <dgm:spPr/>
    </dgm:pt>
    <dgm:pt modelId="{4A90C500-23EB-4EE6-AF56-59BB1768C8CB}" type="pres">
      <dgm:prSet presAssocID="{B291C367-BB9C-47F9-9E6E-9782641C58BB}" presName="thickLine" presStyleLbl="alignNode1" presStyleIdx="0" presStyleCnt="6"/>
      <dgm:spPr/>
    </dgm:pt>
    <dgm:pt modelId="{F8803E96-A8F5-49C1-8C87-7A96AC940BE0}" type="pres">
      <dgm:prSet presAssocID="{B291C367-BB9C-47F9-9E6E-9782641C58BB}" presName="horz1" presStyleCnt="0"/>
      <dgm:spPr/>
    </dgm:pt>
    <dgm:pt modelId="{7EEECCF6-CB30-44A9-B459-578E9B519B08}" type="pres">
      <dgm:prSet presAssocID="{B291C367-BB9C-47F9-9E6E-9782641C58BB}" presName="tx1" presStyleLbl="revTx" presStyleIdx="0" presStyleCnt="6"/>
      <dgm:spPr/>
    </dgm:pt>
    <dgm:pt modelId="{407EC79A-2E94-4917-922C-62D5EA602B53}" type="pres">
      <dgm:prSet presAssocID="{B291C367-BB9C-47F9-9E6E-9782641C58BB}" presName="vert1" presStyleCnt="0"/>
      <dgm:spPr/>
    </dgm:pt>
    <dgm:pt modelId="{6836F44D-3CDD-4AEE-894E-697BC69D1694}" type="pres">
      <dgm:prSet presAssocID="{B0524DF9-AF74-414F-81E7-CFD6F357C0C5}" presName="thickLine" presStyleLbl="alignNode1" presStyleIdx="1" presStyleCnt="6"/>
      <dgm:spPr/>
    </dgm:pt>
    <dgm:pt modelId="{98617F0C-1C22-437F-9C5B-A087F7131C21}" type="pres">
      <dgm:prSet presAssocID="{B0524DF9-AF74-414F-81E7-CFD6F357C0C5}" presName="horz1" presStyleCnt="0"/>
      <dgm:spPr/>
    </dgm:pt>
    <dgm:pt modelId="{BEC6B16F-4291-440F-A1EE-CCA86FD7A838}" type="pres">
      <dgm:prSet presAssocID="{B0524DF9-AF74-414F-81E7-CFD6F357C0C5}" presName="tx1" presStyleLbl="revTx" presStyleIdx="1" presStyleCnt="6"/>
      <dgm:spPr/>
    </dgm:pt>
    <dgm:pt modelId="{7678B78C-C842-47EC-BED5-E4AA1A0C8B01}" type="pres">
      <dgm:prSet presAssocID="{B0524DF9-AF74-414F-81E7-CFD6F357C0C5}" presName="vert1" presStyleCnt="0"/>
      <dgm:spPr/>
    </dgm:pt>
    <dgm:pt modelId="{1A63E3F5-77E8-4871-8701-5F5F9569C364}" type="pres">
      <dgm:prSet presAssocID="{77A262C4-EF63-41AE-8A90-3457682980BD}" presName="thickLine" presStyleLbl="alignNode1" presStyleIdx="2" presStyleCnt="6"/>
      <dgm:spPr/>
    </dgm:pt>
    <dgm:pt modelId="{4BDE5A9D-F7F2-4580-B179-5313245BCF47}" type="pres">
      <dgm:prSet presAssocID="{77A262C4-EF63-41AE-8A90-3457682980BD}" presName="horz1" presStyleCnt="0"/>
      <dgm:spPr/>
    </dgm:pt>
    <dgm:pt modelId="{B5F252D5-0520-416B-BE36-B8ACFD358897}" type="pres">
      <dgm:prSet presAssocID="{77A262C4-EF63-41AE-8A90-3457682980BD}" presName="tx1" presStyleLbl="revTx" presStyleIdx="2" presStyleCnt="6"/>
      <dgm:spPr/>
    </dgm:pt>
    <dgm:pt modelId="{B2BAC395-7B15-4358-80C6-19F12FAD39D0}" type="pres">
      <dgm:prSet presAssocID="{77A262C4-EF63-41AE-8A90-3457682980BD}" presName="vert1" presStyleCnt="0"/>
      <dgm:spPr/>
    </dgm:pt>
    <dgm:pt modelId="{5327E247-85F8-4D86-8907-CD8420718B5A}" type="pres">
      <dgm:prSet presAssocID="{0ABD9B07-65AA-46D1-9F4D-7CFAA591DA83}" presName="thickLine" presStyleLbl="alignNode1" presStyleIdx="3" presStyleCnt="6"/>
      <dgm:spPr/>
    </dgm:pt>
    <dgm:pt modelId="{7E84B450-64A9-4E82-B592-43C7CE187BC4}" type="pres">
      <dgm:prSet presAssocID="{0ABD9B07-65AA-46D1-9F4D-7CFAA591DA83}" presName="horz1" presStyleCnt="0"/>
      <dgm:spPr/>
    </dgm:pt>
    <dgm:pt modelId="{9560B81F-AF8A-41FF-BEB3-E29BC77A027B}" type="pres">
      <dgm:prSet presAssocID="{0ABD9B07-65AA-46D1-9F4D-7CFAA591DA83}" presName="tx1" presStyleLbl="revTx" presStyleIdx="3" presStyleCnt="6"/>
      <dgm:spPr/>
    </dgm:pt>
    <dgm:pt modelId="{6CEEC172-071C-488D-94EE-FB665A3ED5B5}" type="pres">
      <dgm:prSet presAssocID="{0ABD9B07-65AA-46D1-9F4D-7CFAA591DA83}" presName="vert1" presStyleCnt="0"/>
      <dgm:spPr/>
    </dgm:pt>
    <dgm:pt modelId="{CB23780C-AB61-451C-9C97-F8B0D0204121}" type="pres">
      <dgm:prSet presAssocID="{F55CFAC5-7622-4FCC-88E0-5D0AB63A35A4}" presName="thickLine" presStyleLbl="alignNode1" presStyleIdx="4" presStyleCnt="6"/>
      <dgm:spPr/>
    </dgm:pt>
    <dgm:pt modelId="{7E2DCBE2-18BA-45F3-9BC2-3152575945CF}" type="pres">
      <dgm:prSet presAssocID="{F55CFAC5-7622-4FCC-88E0-5D0AB63A35A4}" presName="horz1" presStyleCnt="0"/>
      <dgm:spPr/>
    </dgm:pt>
    <dgm:pt modelId="{CA4E973D-9383-4F64-8E14-C73E25143539}" type="pres">
      <dgm:prSet presAssocID="{F55CFAC5-7622-4FCC-88E0-5D0AB63A35A4}" presName="tx1" presStyleLbl="revTx" presStyleIdx="4" presStyleCnt="6"/>
      <dgm:spPr/>
    </dgm:pt>
    <dgm:pt modelId="{B36C093C-AD4F-4615-AB72-59F4F01AB72A}" type="pres">
      <dgm:prSet presAssocID="{F55CFAC5-7622-4FCC-88E0-5D0AB63A35A4}" presName="vert1" presStyleCnt="0"/>
      <dgm:spPr/>
    </dgm:pt>
    <dgm:pt modelId="{BA41B402-D89C-4231-A9A5-0541EFB911E9}" type="pres">
      <dgm:prSet presAssocID="{F7E7CF12-01CD-411E-BED9-7DFC66D62322}" presName="thickLine" presStyleLbl="alignNode1" presStyleIdx="5" presStyleCnt="6"/>
      <dgm:spPr/>
    </dgm:pt>
    <dgm:pt modelId="{7904AEAF-26BE-4287-92FE-3B3FAFE0F09A}" type="pres">
      <dgm:prSet presAssocID="{F7E7CF12-01CD-411E-BED9-7DFC66D62322}" presName="horz1" presStyleCnt="0"/>
      <dgm:spPr/>
    </dgm:pt>
    <dgm:pt modelId="{B6ED61C8-1B4D-47B9-B863-6D12B4E32423}" type="pres">
      <dgm:prSet presAssocID="{F7E7CF12-01CD-411E-BED9-7DFC66D62322}" presName="tx1" presStyleLbl="revTx" presStyleIdx="5" presStyleCnt="6"/>
      <dgm:spPr/>
    </dgm:pt>
    <dgm:pt modelId="{2767183F-EF17-46F0-93CF-A9653885E39A}" type="pres">
      <dgm:prSet presAssocID="{F7E7CF12-01CD-411E-BED9-7DFC66D62322}" presName="vert1" presStyleCnt="0"/>
      <dgm:spPr/>
    </dgm:pt>
  </dgm:ptLst>
  <dgm:cxnLst>
    <dgm:cxn modelId="{4D666927-586E-49EB-9E08-CEFB5CC45172}" srcId="{DB2F7846-6B68-4857-BA7A-EBC915B73033}" destId="{F7E7CF12-01CD-411E-BED9-7DFC66D62322}" srcOrd="5" destOrd="0" parTransId="{8FB41136-8ED1-4DB8-A710-1483A407BFAB}" sibTransId="{FFC17F34-BCE6-4C5B-BA62-3B0BB207880B}"/>
    <dgm:cxn modelId="{31475439-33B6-45BC-8A40-A91CE21540C5}" type="presOf" srcId="{B291C367-BB9C-47F9-9E6E-9782641C58BB}" destId="{7EEECCF6-CB30-44A9-B459-578E9B519B08}" srcOrd="0" destOrd="0" presId="urn:microsoft.com/office/officeart/2008/layout/LinedList"/>
    <dgm:cxn modelId="{5AE96150-607E-4F7A-8519-604817B8C8B2}" type="presOf" srcId="{77A262C4-EF63-41AE-8A90-3457682980BD}" destId="{B5F252D5-0520-416B-BE36-B8ACFD358897}" srcOrd="0" destOrd="0" presId="urn:microsoft.com/office/officeart/2008/layout/LinedList"/>
    <dgm:cxn modelId="{4F9E2375-98AD-4758-A3AF-13FDDE9C279C}" type="presOf" srcId="{F7E7CF12-01CD-411E-BED9-7DFC66D62322}" destId="{B6ED61C8-1B4D-47B9-B863-6D12B4E32423}" srcOrd="0" destOrd="0" presId="urn:microsoft.com/office/officeart/2008/layout/LinedList"/>
    <dgm:cxn modelId="{A9ACDF94-05D3-4DAE-A69A-ED8ACA273877}" type="presOf" srcId="{F55CFAC5-7622-4FCC-88E0-5D0AB63A35A4}" destId="{CA4E973D-9383-4F64-8E14-C73E25143539}" srcOrd="0" destOrd="0" presId="urn:microsoft.com/office/officeart/2008/layout/LinedList"/>
    <dgm:cxn modelId="{A664EAA5-8C98-4C57-A994-ED2830460335}" srcId="{DB2F7846-6B68-4857-BA7A-EBC915B73033}" destId="{B0524DF9-AF74-414F-81E7-CFD6F357C0C5}" srcOrd="1" destOrd="0" parTransId="{0B5B861F-0DC9-438F-903E-447B1D57E1ED}" sibTransId="{A0BAA3EF-5842-4434-95D6-9BCD7B6F189B}"/>
    <dgm:cxn modelId="{74E2A6B4-E96D-413A-AC8E-17A6BDFCA37B}" srcId="{DB2F7846-6B68-4857-BA7A-EBC915B73033}" destId="{0ABD9B07-65AA-46D1-9F4D-7CFAA591DA83}" srcOrd="3" destOrd="0" parTransId="{38846EB3-3BDF-4C8F-886A-AB672F1207F4}" sibTransId="{69B9E81E-F575-4627-8347-C81B3EA7A36A}"/>
    <dgm:cxn modelId="{CE4427BB-3159-433B-9C13-BA69E5DAF26D}" srcId="{DB2F7846-6B68-4857-BA7A-EBC915B73033}" destId="{F55CFAC5-7622-4FCC-88E0-5D0AB63A35A4}" srcOrd="4" destOrd="0" parTransId="{1F9BBB79-021E-4385-8C5E-AFD7F6BB980B}" sibTransId="{25F8CF46-FFB9-46EA-8CAC-D4038E8A4BE8}"/>
    <dgm:cxn modelId="{031144BD-5917-46BE-A1C8-A3BDC9FC6B61}" srcId="{DB2F7846-6B68-4857-BA7A-EBC915B73033}" destId="{77A262C4-EF63-41AE-8A90-3457682980BD}" srcOrd="2" destOrd="0" parTransId="{63ED5C25-3D0D-4DAF-9437-7CDE6D53FDE7}" sibTransId="{5C26A71E-39D8-4039-97E2-501BF5B4214A}"/>
    <dgm:cxn modelId="{EB7684C8-95FB-43A5-AF72-17806DFF96D6}" type="presOf" srcId="{B0524DF9-AF74-414F-81E7-CFD6F357C0C5}" destId="{BEC6B16F-4291-440F-A1EE-CCA86FD7A838}" srcOrd="0" destOrd="0" presId="urn:microsoft.com/office/officeart/2008/layout/LinedList"/>
    <dgm:cxn modelId="{52FB4CD3-AEB2-4052-B446-7B7E83D5CA89}" type="presOf" srcId="{DB2F7846-6B68-4857-BA7A-EBC915B73033}" destId="{5DA6F61F-A96F-42D2-B75F-B28CA834BAFD}" srcOrd="0" destOrd="0" presId="urn:microsoft.com/office/officeart/2008/layout/LinedList"/>
    <dgm:cxn modelId="{D0FE6BF7-A34C-48E8-9A51-F99C4C522A57}" type="presOf" srcId="{0ABD9B07-65AA-46D1-9F4D-7CFAA591DA83}" destId="{9560B81F-AF8A-41FF-BEB3-E29BC77A027B}" srcOrd="0" destOrd="0" presId="urn:microsoft.com/office/officeart/2008/layout/LinedList"/>
    <dgm:cxn modelId="{095C03FA-0E7E-460A-ABDB-0348643B21C8}" srcId="{DB2F7846-6B68-4857-BA7A-EBC915B73033}" destId="{B291C367-BB9C-47F9-9E6E-9782641C58BB}" srcOrd="0" destOrd="0" parTransId="{D7AA0C86-4415-4214-8162-AB0945FFC065}" sibTransId="{A0A3151B-B983-46C1-91C9-BADC1738F2B8}"/>
    <dgm:cxn modelId="{95006845-14DD-432C-8C1E-A6C9A8BCC9AD}" type="presParOf" srcId="{5DA6F61F-A96F-42D2-B75F-B28CA834BAFD}" destId="{4A90C500-23EB-4EE6-AF56-59BB1768C8CB}" srcOrd="0" destOrd="0" presId="urn:microsoft.com/office/officeart/2008/layout/LinedList"/>
    <dgm:cxn modelId="{55BB4CAA-89D4-4F17-BC4B-E966EF599A65}" type="presParOf" srcId="{5DA6F61F-A96F-42D2-B75F-B28CA834BAFD}" destId="{F8803E96-A8F5-49C1-8C87-7A96AC940BE0}" srcOrd="1" destOrd="0" presId="urn:microsoft.com/office/officeart/2008/layout/LinedList"/>
    <dgm:cxn modelId="{EC7D9DE4-0100-48AE-855A-82D5C16C85DA}" type="presParOf" srcId="{F8803E96-A8F5-49C1-8C87-7A96AC940BE0}" destId="{7EEECCF6-CB30-44A9-B459-578E9B519B08}" srcOrd="0" destOrd="0" presId="urn:microsoft.com/office/officeart/2008/layout/LinedList"/>
    <dgm:cxn modelId="{A33327C2-F7DD-4C19-A29D-0A4429F717B2}" type="presParOf" srcId="{F8803E96-A8F5-49C1-8C87-7A96AC940BE0}" destId="{407EC79A-2E94-4917-922C-62D5EA602B53}" srcOrd="1" destOrd="0" presId="urn:microsoft.com/office/officeart/2008/layout/LinedList"/>
    <dgm:cxn modelId="{C012F60E-06B2-4E4F-9188-7EAD355C8CE3}" type="presParOf" srcId="{5DA6F61F-A96F-42D2-B75F-B28CA834BAFD}" destId="{6836F44D-3CDD-4AEE-894E-697BC69D1694}" srcOrd="2" destOrd="0" presId="urn:microsoft.com/office/officeart/2008/layout/LinedList"/>
    <dgm:cxn modelId="{D66ACCAA-4C1F-40F3-AFE3-A071821BF773}" type="presParOf" srcId="{5DA6F61F-A96F-42D2-B75F-B28CA834BAFD}" destId="{98617F0C-1C22-437F-9C5B-A087F7131C21}" srcOrd="3" destOrd="0" presId="urn:microsoft.com/office/officeart/2008/layout/LinedList"/>
    <dgm:cxn modelId="{28115849-04E5-4128-96E7-95507BD51C78}" type="presParOf" srcId="{98617F0C-1C22-437F-9C5B-A087F7131C21}" destId="{BEC6B16F-4291-440F-A1EE-CCA86FD7A838}" srcOrd="0" destOrd="0" presId="urn:microsoft.com/office/officeart/2008/layout/LinedList"/>
    <dgm:cxn modelId="{5F4D2A6D-4A7E-41FE-A51A-1F1BA96EFFA5}" type="presParOf" srcId="{98617F0C-1C22-437F-9C5B-A087F7131C21}" destId="{7678B78C-C842-47EC-BED5-E4AA1A0C8B01}" srcOrd="1" destOrd="0" presId="urn:microsoft.com/office/officeart/2008/layout/LinedList"/>
    <dgm:cxn modelId="{F3E09B6E-96D5-4AEA-97FA-49DA63557439}" type="presParOf" srcId="{5DA6F61F-A96F-42D2-B75F-B28CA834BAFD}" destId="{1A63E3F5-77E8-4871-8701-5F5F9569C364}" srcOrd="4" destOrd="0" presId="urn:microsoft.com/office/officeart/2008/layout/LinedList"/>
    <dgm:cxn modelId="{DD6DB803-42D6-46C4-8809-0F4761B685AA}" type="presParOf" srcId="{5DA6F61F-A96F-42D2-B75F-B28CA834BAFD}" destId="{4BDE5A9D-F7F2-4580-B179-5313245BCF47}" srcOrd="5" destOrd="0" presId="urn:microsoft.com/office/officeart/2008/layout/LinedList"/>
    <dgm:cxn modelId="{8FEC6589-5EAB-44F7-809A-BF55D3F643ED}" type="presParOf" srcId="{4BDE5A9D-F7F2-4580-B179-5313245BCF47}" destId="{B5F252D5-0520-416B-BE36-B8ACFD358897}" srcOrd="0" destOrd="0" presId="urn:microsoft.com/office/officeart/2008/layout/LinedList"/>
    <dgm:cxn modelId="{15092DEA-9DC0-450D-9B97-29478799A3F6}" type="presParOf" srcId="{4BDE5A9D-F7F2-4580-B179-5313245BCF47}" destId="{B2BAC395-7B15-4358-80C6-19F12FAD39D0}" srcOrd="1" destOrd="0" presId="urn:microsoft.com/office/officeart/2008/layout/LinedList"/>
    <dgm:cxn modelId="{1CF4977A-7844-43FB-AAF7-E7D268C8BE13}" type="presParOf" srcId="{5DA6F61F-A96F-42D2-B75F-B28CA834BAFD}" destId="{5327E247-85F8-4D86-8907-CD8420718B5A}" srcOrd="6" destOrd="0" presId="urn:microsoft.com/office/officeart/2008/layout/LinedList"/>
    <dgm:cxn modelId="{4A4D0115-679B-42D5-94CA-CE861E564A1F}" type="presParOf" srcId="{5DA6F61F-A96F-42D2-B75F-B28CA834BAFD}" destId="{7E84B450-64A9-4E82-B592-43C7CE187BC4}" srcOrd="7" destOrd="0" presId="urn:microsoft.com/office/officeart/2008/layout/LinedList"/>
    <dgm:cxn modelId="{D5448522-6ED1-4D5F-99A1-F35C47AAD1B5}" type="presParOf" srcId="{7E84B450-64A9-4E82-B592-43C7CE187BC4}" destId="{9560B81F-AF8A-41FF-BEB3-E29BC77A027B}" srcOrd="0" destOrd="0" presId="urn:microsoft.com/office/officeart/2008/layout/LinedList"/>
    <dgm:cxn modelId="{38E40630-6597-44BB-8C10-55E120D4BDA2}" type="presParOf" srcId="{7E84B450-64A9-4E82-B592-43C7CE187BC4}" destId="{6CEEC172-071C-488D-94EE-FB665A3ED5B5}" srcOrd="1" destOrd="0" presId="urn:microsoft.com/office/officeart/2008/layout/LinedList"/>
    <dgm:cxn modelId="{90E1BD6A-1A4C-42FF-9495-6B1FA85CBF88}" type="presParOf" srcId="{5DA6F61F-A96F-42D2-B75F-B28CA834BAFD}" destId="{CB23780C-AB61-451C-9C97-F8B0D0204121}" srcOrd="8" destOrd="0" presId="urn:microsoft.com/office/officeart/2008/layout/LinedList"/>
    <dgm:cxn modelId="{C67692E8-3D35-4596-9239-63A3C57A460D}" type="presParOf" srcId="{5DA6F61F-A96F-42D2-B75F-B28CA834BAFD}" destId="{7E2DCBE2-18BA-45F3-9BC2-3152575945CF}" srcOrd="9" destOrd="0" presId="urn:microsoft.com/office/officeart/2008/layout/LinedList"/>
    <dgm:cxn modelId="{FFA3D69C-C375-45E9-87A9-41DEF4CA6D8D}" type="presParOf" srcId="{7E2DCBE2-18BA-45F3-9BC2-3152575945CF}" destId="{CA4E973D-9383-4F64-8E14-C73E25143539}" srcOrd="0" destOrd="0" presId="urn:microsoft.com/office/officeart/2008/layout/LinedList"/>
    <dgm:cxn modelId="{BE82EC6E-CD60-4A96-A9D9-B0BE5F011F76}" type="presParOf" srcId="{7E2DCBE2-18BA-45F3-9BC2-3152575945CF}" destId="{B36C093C-AD4F-4615-AB72-59F4F01AB72A}" srcOrd="1" destOrd="0" presId="urn:microsoft.com/office/officeart/2008/layout/LinedList"/>
    <dgm:cxn modelId="{54D90041-EB44-49BD-AC00-9408B722E775}" type="presParOf" srcId="{5DA6F61F-A96F-42D2-B75F-B28CA834BAFD}" destId="{BA41B402-D89C-4231-A9A5-0541EFB911E9}" srcOrd="10" destOrd="0" presId="urn:microsoft.com/office/officeart/2008/layout/LinedList"/>
    <dgm:cxn modelId="{F98CDBD4-81B1-4BCB-BC23-8BC9BA01A311}" type="presParOf" srcId="{5DA6F61F-A96F-42D2-B75F-B28CA834BAFD}" destId="{7904AEAF-26BE-4287-92FE-3B3FAFE0F09A}" srcOrd="11" destOrd="0" presId="urn:microsoft.com/office/officeart/2008/layout/LinedList"/>
    <dgm:cxn modelId="{965EB7B8-BEC5-4C5D-AE54-F6B886B5E18C}" type="presParOf" srcId="{7904AEAF-26BE-4287-92FE-3B3FAFE0F09A}" destId="{B6ED61C8-1B4D-47B9-B863-6D12B4E32423}" srcOrd="0" destOrd="0" presId="urn:microsoft.com/office/officeart/2008/layout/LinedList"/>
    <dgm:cxn modelId="{D1037F25-788E-4FF7-A9C7-499220BFF544}" type="presParOf" srcId="{7904AEAF-26BE-4287-92FE-3B3FAFE0F09A}" destId="{2767183F-EF17-46F0-93CF-A9653885E3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3094C9A-FFFF-4BBE-8AAC-B2A3D78C21A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CDACBFE-B340-4824-AE85-D075BE35EB4A}">
      <dgm:prSet/>
      <dgm:spPr/>
      <dgm:t>
        <a:bodyPr/>
        <a:lstStyle/>
        <a:p>
          <a:pPr rtl="0"/>
          <a:r>
            <a:rPr lang="en-US">
              <a:latin typeface="Walbaum Display"/>
            </a:rPr>
            <a:t>Fill out</a:t>
          </a:r>
          <a:r>
            <a:rPr lang="en-US"/>
            <a:t> "Borrower Agreement Request Form" </a:t>
          </a:r>
          <a:r>
            <a:rPr lang="en-US">
              <a:latin typeface="Walbaum Display"/>
            </a:rPr>
            <a:t>online</a:t>
          </a:r>
          <a:endParaRPr lang="en-US"/>
        </a:p>
      </dgm:t>
    </dgm:pt>
    <dgm:pt modelId="{DEBEECF1-9990-4C86-AFFE-B26D7AD7D827}" type="parTrans" cxnId="{530D2B4B-D583-41D8-BB27-539B640683DC}">
      <dgm:prSet/>
      <dgm:spPr/>
      <dgm:t>
        <a:bodyPr/>
        <a:lstStyle/>
        <a:p>
          <a:endParaRPr lang="en-US"/>
        </a:p>
      </dgm:t>
    </dgm:pt>
    <dgm:pt modelId="{EBE5C24C-D27C-46C9-9434-837D70F0B7FC}" type="sibTrans" cxnId="{530D2B4B-D583-41D8-BB27-539B640683DC}">
      <dgm:prSet/>
      <dgm:spPr/>
      <dgm:t>
        <a:bodyPr/>
        <a:lstStyle/>
        <a:p>
          <a:endParaRPr lang="en-US"/>
        </a:p>
      </dgm:t>
    </dgm:pt>
    <dgm:pt modelId="{63535803-9D94-4982-87BC-4D3D9ED5A76F}">
      <dgm:prSet/>
      <dgm:spPr/>
      <dgm:t>
        <a:bodyPr/>
        <a:lstStyle/>
        <a:p>
          <a:pPr rtl="0"/>
          <a:r>
            <a:rPr lang="en-US"/>
            <a:t>NMC Staff</a:t>
          </a:r>
          <a:r>
            <a:rPr lang="en-US">
              <a:latin typeface="Walbaum Display"/>
            </a:rPr>
            <a:t> Approve/Deny Request</a:t>
          </a:r>
          <a:endParaRPr lang="en-US"/>
        </a:p>
      </dgm:t>
    </dgm:pt>
    <dgm:pt modelId="{8D270608-B13D-44AA-B2C5-2B6277421C47}" type="parTrans" cxnId="{59446C39-E0D7-440A-B100-3B54431E652D}">
      <dgm:prSet/>
      <dgm:spPr/>
      <dgm:t>
        <a:bodyPr/>
        <a:lstStyle/>
        <a:p>
          <a:endParaRPr lang="en-US"/>
        </a:p>
      </dgm:t>
    </dgm:pt>
    <dgm:pt modelId="{456680B2-538C-402A-A4AF-37781CFDDAA6}" type="sibTrans" cxnId="{59446C39-E0D7-440A-B100-3B54431E652D}">
      <dgm:prSet/>
      <dgm:spPr/>
      <dgm:t>
        <a:bodyPr/>
        <a:lstStyle/>
        <a:p>
          <a:endParaRPr lang="en-US"/>
        </a:p>
      </dgm:t>
    </dgm:pt>
    <dgm:pt modelId="{44253574-A304-4423-92B8-DD116644B863}">
      <dgm:prSet/>
      <dgm:spPr/>
      <dgm:t>
        <a:bodyPr/>
        <a:lstStyle/>
        <a:p>
          <a:pPr rtl="0"/>
          <a:r>
            <a:rPr lang="en-US">
              <a:latin typeface="Walbaum Display"/>
            </a:rPr>
            <a:t>Email</a:t>
          </a:r>
          <a:r>
            <a:rPr lang="en-US"/>
            <a:t> communications about </a:t>
          </a:r>
          <a:r>
            <a:rPr lang="en-US">
              <a:latin typeface="Walbaum Display"/>
            </a:rPr>
            <a:t>approval/denial</a:t>
          </a:r>
          <a:endParaRPr lang="en-US"/>
        </a:p>
      </dgm:t>
    </dgm:pt>
    <dgm:pt modelId="{4FBC4152-B338-4746-860C-E43C51F1031C}" type="parTrans" cxnId="{205A75B9-A7D3-43D9-AA52-D49864E70DEE}">
      <dgm:prSet/>
      <dgm:spPr/>
      <dgm:t>
        <a:bodyPr/>
        <a:lstStyle/>
        <a:p>
          <a:endParaRPr lang="en-US"/>
        </a:p>
      </dgm:t>
    </dgm:pt>
    <dgm:pt modelId="{9BDA3D3E-3903-4527-8BF6-9278AD10D349}" type="sibTrans" cxnId="{205A75B9-A7D3-43D9-AA52-D49864E70DEE}">
      <dgm:prSet/>
      <dgm:spPr/>
      <dgm:t>
        <a:bodyPr/>
        <a:lstStyle/>
        <a:p>
          <a:endParaRPr lang="en-US"/>
        </a:p>
      </dgm:t>
    </dgm:pt>
    <dgm:pt modelId="{EA88EC68-F1C9-454E-B907-A8C2C9A85273}">
      <dgm:prSet/>
      <dgm:spPr/>
      <dgm:t>
        <a:bodyPr/>
        <a:lstStyle/>
        <a:p>
          <a:pPr rtl="0"/>
          <a:r>
            <a:rPr lang="en-US">
              <a:latin typeface="Walbaum Display"/>
            </a:rPr>
            <a:t>Equipment is Loaned</a:t>
          </a:r>
          <a:endParaRPr lang="en-US"/>
        </a:p>
      </dgm:t>
    </dgm:pt>
    <dgm:pt modelId="{0D676344-1755-44D4-9A32-1C22C0394D78}" type="parTrans" cxnId="{CB0F2A12-3684-484A-9275-3D16CA03EDBB}">
      <dgm:prSet/>
      <dgm:spPr/>
      <dgm:t>
        <a:bodyPr/>
        <a:lstStyle/>
        <a:p>
          <a:endParaRPr lang="en-US"/>
        </a:p>
      </dgm:t>
    </dgm:pt>
    <dgm:pt modelId="{B56FDCA6-A484-40C5-B9C1-C668EE4D57EB}" type="sibTrans" cxnId="{CB0F2A12-3684-484A-9275-3D16CA03EDBB}">
      <dgm:prSet/>
      <dgm:spPr/>
      <dgm:t>
        <a:bodyPr/>
        <a:lstStyle/>
        <a:p>
          <a:endParaRPr lang="en-US"/>
        </a:p>
      </dgm:t>
    </dgm:pt>
    <dgm:pt modelId="{9FC26143-E947-462E-BEA9-1E72EDAC02DD}">
      <dgm:prSet/>
      <dgm:spPr/>
      <dgm:t>
        <a:bodyPr/>
        <a:lstStyle/>
        <a:p>
          <a:r>
            <a:rPr lang="en-US"/>
            <a:t>The patron arrives with their VSU ID card and is provided the equipment after</a:t>
          </a:r>
        </a:p>
      </dgm:t>
    </dgm:pt>
    <dgm:pt modelId="{85CE8ECF-3FEF-4792-BD10-D61FEA1BC288}" type="parTrans" cxnId="{805D5E21-9390-43A0-90CF-AEC38C51817B}">
      <dgm:prSet/>
      <dgm:spPr/>
      <dgm:t>
        <a:bodyPr/>
        <a:lstStyle/>
        <a:p>
          <a:endParaRPr lang="en-US"/>
        </a:p>
      </dgm:t>
    </dgm:pt>
    <dgm:pt modelId="{D29691CF-C4DE-4641-8CD1-F5E63F2176D2}" type="sibTrans" cxnId="{805D5E21-9390-43A0-90CF-AEC38C51817B}">
      <dgm:prSet/>
      <dgm:spPr/>
      <dgm:t>
        <a:bodyPr/>
        <a:lstStyle/>
        <a:p>
          <a:endParaRPr lang="en-US"/>
        </a:p>
      </dgm:t>
    </dgm:pt>
    <dgm:pt modelId="{7DDC64AC-1752-4761-AF85-6DDD32C716AB}">
      <dgm:prSet/>
      <dgm:spPr/>
      <dgm:t>
        <a:bodyPr/>
        <a:lstStyle/>
        <a:p>
          <a:r>
            <a:rPr lang="en-US"/>
            <a:t>The patron's account is checked</a:t>
          </a:r>
        </a:p>
      </dgm:t>
    </dgm:pt>
    <dgm:pt modelId="{B8251B0B-452B-49A3-BAA3-437A41433D5A}" type="parTrans" cxnId="{05A05F45-CE61-47DE-BCD8-E6D3CD759007}">
      <dgm:prSet/>
      <dgm:spPr/>
      <dgm:t>
        <a:bodyPr/>
        <a:lstStyle/>
        <a:p>
          <a:endParaRPr lang="en-US"/>
        </a:p>
      </dgm:t>
    </dgm:pt>
    <dgm:pt modelId="{4B66F91C-19DC-4951-B527-0A276B7D6E9A}" type="sibTrans" cxnId="{05A05F45-CE61-47DE-BCD8-E6D3CD759007}">
      <dgm:prSet/>
      <dgm:spPr/>
      <dgm:t>
        <a:bodyPr/>
        <a:lstStyle/>
        <a:p>
          <a:endParaRPr lang="en-US"/>
        </a:p>
      </dgm:t>
    </dgm:pt>
    <dgm:pt modelId="{1DA97E34-C617-4BBD-B4D5-AA22385668A4}">
      <dgm:prSet/>
      <dgm:spPr/>
      <dgm:t>
        <a:bodyPr/>
        <a:lstStyle/>
        <a:p>
          <a:r>
            <a:rPr lang="en-US"/>
            <a:t>The equipment is demonstrated to the patron as working</a:t>
          </a:r>
        </a:p>
      </dgm:t>
    </dgm:pt>
    <dgm:pt modelId="{191E5938-6F51-4784-8A4C-FD3584685004}" type="parTrans" cxnId="{3EAC3D40-2F51-4157-86ED-10F3BEF68C8D}">
      <dgm:prSet/>
      <dgm:spPr/>
      <dgm:t>
        <a:bodyPr/>
        <a:lstStyle/>
        <a:p>
          <a:endParaRPr lang="en-US"/>
        </a:p>
      </dgm:t>
    </dgm:pt>
    <dgm:pt modelId="{FC9FFED2-730D-43AF-8BDF-73A032C196DE}" type="sibTrans" cxnId="{3EAC3D40-2F51-4157-86ED-10F3BEF68C8D}">
      <dgm:prSet/>
      <dgm:spPr/>
      <dgm:t>
        <a:bodyPr/>
        <a:lstStyle/>
        <a:p>
          <a:endParaRPr lang="en-US"/>
        </a:p>
      </dgm:t>
    </dgm:pt>
    <dgm:pt modelId="{431145F9-C456-4C6A-8F6A-23598F4609EE}">
      <dgm:prSet/>
      <dgm:spPr/>
      <dgm:t>
        <a:bodyPr/>
        <a:lstStyle/>
        <a:p>
          <a:r>
            <a:rPr lang="en-US"/>
            <a:t>The patron receives a short description of how to operate the equipment being loaned and our loan policy is also shared</a:t>
          </a:r>
        </a:p>
      </dgm:t>
    </dgm:pt>
    <dgm:pt modelId="{4B3359A7-0C25-47E0-A225-A33D49BFBF20}" type="parTrans" cxnId="{1DF91BE2-0DCA-4C07-A939-2E2AB4B31785}">
      <dgm:prSet/>
      <dgm:spPr/>
      <dgm:t>
        <a:bodyPr/>
        <a:lstStyle/>
        <a:p>
          <a:endParaRPr lang="en-US"/>
        </a:p>
      </dgm:t>
    </dgm:pt>
    <dgm:pt modelId="{42DBD799-96ED-41F6-B5AC-2A5A3323FE3B}" type="sibTrans" cxnId="{1DF91BE2-0DCA-4C07-A939-2E2AB4B31785}">
      <dgm:prSet/>
      <dgm:spPr/>
      <dgm:t>
        <a:bodyPr/>
        <a:lstStyle/>
        <a:p>
          <a:endParaRPr lang="en-US"/>
        </a:p>
      </dgm:t>
    </dgm:pt>
    <dgm:pt modelId="{7D2F18C8-9A22-44B7-8B57-5A6B24AA5562}" type="pres">
      <dgm:prSet presAssocID="{F3094C9A-FFFF-4BBE-8AAC-B2A3D78C21AD}" presName="Name0" presStyleCnt="0">
        <dgm:presLayoutVars>
          <dgm:dir/>
          <dgm:animLvl val="lvl"/>
          <dgm:resizeHandles val="exact"/>
        </dgm:presLayoutVars>
      </dgm:prSet>
      <dgm:spPr/>
    </dgm:pt>
    <dgm:pt modelId="{49E378FD-02B9-4FAB-B0DF-4194F32AE1D5}" type="pres">
      <dgm:prSet presAssocID="{9FC26143-E947-462E-BEA9-1E72EDAC02DD}" presName="boxAndChildren" presStyleCnt="0"/>
      <dgm:spPr/>
    </dgm:pt>
    <dgm:pt modelId="{FE57FF52-C457-4525-A958-D0AE9B866FA4}" type="pres">
      <dgm:prSet presAssocID="{9FC26143-E947-462E-BEA9-1E72EDAC02DD}" presName="parentTextBox" presStyleLbl="alignNode1" presStyleIdx="0" presStyleCnt="5"/>
      <dgm:spPr/>
    </dgm:pt>
    <dgm:pt modelId="{D8CAA7C3-B02E-4312-8377-F8C8021BDFA4}" type="pres">
      <dgm:prSet presAssocID="{9FC26143-E947-462E-BEA9-1E72EDAC02DD}" presName="descendantBox" presStyleLbl="bgAccFollowNode1" presStyleIdx="0" presStyleCnt="5"/>
      <dgm:spPr/>
    </dgm:pt>
    <dgm:pt modelId="{4F868170-9B09-4EC7-A11C-7FB36DAAB74A}" type="pres">
      <dgm:prSet presAssocID="{B56FDCA6-A484-40C5-B9C1-C668EE4D57EB}" presName="sp" presStyleCnt="0"/>
      <dgm:spPr/>
    </dgm:pt>
    <dgm:pt modelId="{8602E8F5-F20F-4D26-9A97-88ACD489380A}" type="pres">
      <dgm:prSet presAssocID="{EA88EC68-F1C9-454E-B907-A8C2C9A85273}" presName="arrowAndChildren" presStyleCnt="0"/>
      <dgm:spPr/>
    </dgm:pt>
    <dgm:pt modelId="{76647E46-ADCE-4BA9-9D70-4104EDD81337}" type="pres">
      <dgm:prSet presAssocID="{EA88EC68-F1C9-454E-B907-A8C2C9A85273}" presName="parentTextArrow" presStyleLbl="node1" presStyleIdx="0" presStyleCnt="4"/>
      <dgm:spPr/>
    </dgm:pt>
    <dgm:pt modelId="{CBBB5CED-E952-466B-8E61-C33C611BB938}" type="pres">
      <dgm:prSet presAssocID="{EA88EC68-F1C9-454E-B907-A8C2C9A85273}" presName="arrow" presStyleLbl="alignNode1" presStyleIdx="1" presStyleCnt="5"/>
      <dgm:spPr/>
    </dgm:pt>
    <dgm:pt modelId="{54C3B509-1028-420B-893F-B390684D8866}" type="pres">
      <dgm:prSet presAssocID="{EA88EC68-F1C9-454E-B907-A8C2C9A85273}" presName="descendantArrow" presStyleLbl="bgAccFollowNode1" presStyleIdx="1" presStyleCnt="5"/>
      <dgm:spPr/>
    </dgm:pt>
    <dgm:pt modelId="{D5F57590-2782-41AC-B3C3-CCE800979D17}" type="pres">
      <dgm:prSet presAssocID="{9BDA3D3E-3903-4527-8BF6-9278AD10D349}" presName="sp" presStyleCnt="0"/>
      <dgm:spPr/>
    </dgm:pt>
    <dgm:pt modelId="{F9D32FFD-D68C-4DE5-864A-8A22673E2A76}" type="pres">
      <dgm:prSet presAssocID="{44253574-A304-4423-92B8-DD116644B863}" presName="arrowAndChildren" presStyleCnt="0"/>
      <dgm:spPr/>
    </dgm:pt>
    <dgm:pt modelId="{5A6E3B7E-2902-4A52-BD8A-27E719040884}" type="pres">
      <dgm:prSet presAssocID="{44253574-A304-4423-92B8-DD116644B863}" presName="parentTextArrow" presStyleLbl="node1" presStyleIdx="1" presStyleCnt="4"/>
      <dgm:spPr/>
    </dgm:pt>
    <dgm:pt modelId="{19116940-D852-4494-87E1-0A51EB4383A3}" type="pres">
      <dgm:prSet presAssocID="{44253574-A304-4423-92B8-DD116644B863}" presName="arrow" presStyleLbl="alignNode1" presStyleIdx="2" presStyleCnt="5"/>
      <dgm:spPr/>
    </dgm:pt>
    <dgm:pt modelId="{3CE4E8B4-5855-4D82-97D9-1902FF672AC2}" type="pres">
      <dgm:prSet presAssocID="{44253574-A304-4423-92B8-DD116644B863}" presName="descendantArrow" presStyleLbl="bgAccFollowNode1" presStyleIdx="2" presStyleCnt="5"/>
      <dgm:spPr/>
    </dgm:pt>
    <dgm:pt modelId="{E0BAEE1C-0AC3-43FD-B218-A255723EFE93}" type="pres">
      <dgm:prSet presAssocID="{456680B2-538C-402A-A4AF-37781CFDDAA6}" presName="sp" presStyleCnt="0"/>
      <dgm:spPr/>
    </dgm:pt>
    <dgm:pt modelId="{70F6ACD5-5B52-4889-B9A1-C7B77CA1352A}" type="pres">
      <dgm:prSet presAssocID="{63535803-9D94-4982-87BC-4D3D9ED5A76F}" presName="arrowAndChildren" presStyleCnt="0"/>
      <dgm:spPr/>
    </dgm:pt>
    <dgm:pt modelId="{3742EE94-35EE-445E-A22C-AD9916A041C7}" type="pres">
      <dgm:prSet presAssocID="{63535803-9D94-4982-87BC-4D3D9ED5A76F}" presName="parentTextArrow" presStyleLbl="node1" presStyleIdx="2" presStyleCnt="4"/>
      <dgm:spPr/>
    </dgm:pt>
    <dgm:pt modelId="{09896598-EFC4-46B8-9BE9-A8F4EE76F012}" type="pres">
      <dgm:prSet presAssocID="{63535803-9D94-4982-87BC-4D3D9ED5A76F}" presName="arrow" presStyleLbl="alignNode1" presStyleIdx="3" presStyleCnt="5"/>
      <dgm:spPr/>
    </dgm:pt>
    <dgm:pt modelId="{581D56DA-66FF-412D-B956-6D6DAD25FDD6}" type="pres">
      <dgm:prSet presAssocID="{63535803-9D94-4982-87BC-4D3D9ED5A76F}" presName="descendantArrow" presStyleLbl="bgAccFollowNode1" presStyleIdx="3" presStyleCnt="5"/>
      <dgm:spPr/>
    </dgm:pt>
    <dgm:pt modelId="{46832165-9A16-4A2D-B78D-5E40BC8F71B9}" type="pres">
      <dgm:prSet presAssocID="{EBE5C24C-D27C-46C9-9434-837D70F0B7FC}" presName="sp" presStyleCnt="0"/>
      <dgm:spPr/>
    </dgm:pt>
    <dgm:pt modelId="{592F0E2C-3A6D-43C4-9780-1BAA40F8E51D}" type="pres">
      <dgm:prSet presAssocID="{9CDACBFE-B340-4824-AE85-D075BE35EB4A}" presName="arrowAndChildren" presStyleCnt="0"/>
      <dgm:spPr/>
    </dgm:pt>
    <dgm:pt modelId="{E251A323-0900-4CE0-B2DC-BE5059CD9B18}" type="pres">
      <dgm:prSet presAssocID="{9CDACBFE-B340-4824-AE85-D075BE35EB4A}" presName="parentTextArrow" presStyleLbl="node1" presStyleIdx="3" presStyleCnt="4"/>
      <dgm:spPr/>
    </dgm:pt>
    <dgm:pt modelId="{2BB4256C-4020-446F-87D6-EAC0F3D65833}" type="pres">
      <dgm:prSet presAssocID="{9CDACBFE-B340-4824-AE85-D075BE35EB4A}" presName="arrow" presStyleLbl="alignNode1" presStyleIdx="4" presStyleCnt="5"/>
      <dgm:spPr/>
    </dgm:pt>
    <dgm:pt modelId="{5BBCD3F3-5592-4E48-9720-D2951516B74D}" type="pres">
      <dgm:prSet presAssocID="{9CDACBFE-B340-4824-AE85-D075BE35EB4A}" presName="descendantArrow" presStyleLbl="bgAccFollowNode1" presStyleIdx="4" presStyleCnt="5"/>
      <dgm:spPr/>
    </dgm:pt>
  </dgm:ptLst>
  <dgm:cxnLst>
    <dgm:cxn modelId="{CB0F2A12-3684-484A-9275-3D16CA03EDBB}" srcId="{F3094C9A-FFFF-4BBE-8AAC-B2A3D78C21AD}" destId="{EA88EC68-F1C9-454E-B907-A8C2C9A85273}" srcOrd="3" destOrd="0" parTransId="{0D676344-1755-44D4-9A32-1C22C0394D78}" sibTransId="{B56FDCA6-A484-40C5-B9C1-C668EE4D57EB}"/>
    <dgm:cxn modelId="{8092DE18-552E-4449-9DC6-8B82DD408E08}" type="presOf" srcId="{7DDC64AC-1752-4761-AF85-6DDD32C716AB}" destId="{D8CAA7C3-B02E-4312-8377-F8C8021BDFA4}" srcOrd="0" destOrd="0" presId="urn:microsoft.com/office/officeart/2016/7/layout/VerticalDownArrowProcess"/>
    <dgm:cxn modelId="{805D5E21-9390-43A0-90CF-AEC38C51817B}" srcId="{F3094C9A-FFFF-4BBE-8AAC-B2A3D78C21AD}" destId="{9FC26143-E947-462E-BEA9-1E72EDAC02DD}" srcOrd="4" destOrd="0" parTransId="{85CE8ECF-3FEF-4792-BD10-D61FEA1BC288}" sibTransId="{D29691CF-C4DE-4641-8CD1-F5E63F2176D2}"/>
    <dgm:cxn modelId="{59446C39-E0D7-440A-B100-3B54431E652D}" srcId="{F3094C9A-FFFF-4BBE-8AAC-B2A3D78C21AD}" destId="{63535803-9D94-4982-87BC-4D3D9ED5A76F}" srcOrd="1" destOrd="0" parTransId="{8D270608-B13D-44AA-B2C5-2B6277421C47}" sibTransId="{456680B2-538C-402A-A4AF-37781CFDDAA6}"/>
    <dgm:cxn modelId="{4CCB713E-CBAD-4E75-8EE6-6A705DD86D12}" type="presOf" srcId="{EA88EC68-F1C9-454E-B907-A8C2C9A85273}" destId="{76647E46-ADCE-4BA9-9D70-4104EDD81337}" srcOrd="0" destOrd="0" presId="urn:microsoft.com/office/officeart/2016/7/layout/VerticalDownArrowProcess"/>
    <dgm:cxn modelId="{3EAC3D40-2F51-4157-86ED-10F3BEF68C8D}" srcId="{9FC26143-E947-462E-BEA9-1E72EDAC02DD}" destId="{1DA97E34-C617-4BBD-B4D5-AA22385668A4}" srcOrd="1" destOrd="0" parTransId="{191E5938-6F51-4784-8A4C-FD3584685004}" sibTransId="{FC9FFED2-730D-43AF-8BDF-73A032C196DE}"/>
    <dgm:cxn modelId="{E2D9D15E-F0D4-4B07-B5F6-A3F8EA43C1AB}" type="presOf" srcId="{44253574-A304-4423-92B8-DD116644B863}" destId="{19116940-D852-4494-87E1-0A51EB4383A3}" srcOrd="1" destOrd="0" presId="urn:microsoft.com/office/officeart/2016/7/layout/VerticalDownArrowProcess"/>
    <dgm:cxn modelId="{49D50063-0A00-4E0D-A5DB-140D9A112BDC}" type="presOf" srcId="{1DA97E34-C617-4BBD-B4D5-AA22385668A4}" destId="{D8CAA7C3-B02E-4312-8377-F8C8021BDFA4}" srcOrd="0" destOrd="1" presId="urn:microsoft.com/office/officeart/2016/7/layout/VerticalDownArrowProcess"/>
    <dgm:cxn modelId="{2E3D0C43-DDAB-43C8-BF8E-341A80008F5C}" type="presOf" srcId="{9CDACBFE-B340-4824-AE85-D075BE35EB4A}" destId="{E251A323-0900-4CE0-B2DC-BE5059CD9B18}" srcOrd="0" destOrd="0" presId="urn:microsoft.com/office/officeart/2016/7/layout/VerticalDownArrowProcess"/>
    <dgm:cxn modelId="{05A05F45-CE61-47DE-BCD8-E6D3CD759007}" srcId="{9FC26143-E947-462E-BEA9-1E72EDAC02DD}" destId="{7DDC64AC-1752-4761-AF85-6DDD32C716AB}" srcOrd="0" destOrd="0" parTransId="{B8251B0B-452B-49A3-BAA3-437A41433D5A}" sibTransId="{4B66F91C-19DC-4951-B527-0A276B7D6E9A}"/>
    <dgm:cxn modelId="{530D2B4B-D583-41D8-BB27-539B640683DC}" srcId="{F3094C9A-FFFF-4BBE-8AAC-B2A3D78C21AD}" destId="{9CDACBFE-B340-4824-AE85-D075BE35EB4A}" srcOrd="0" destOrd="0" parTransId="{DEBEECF1-9990-4C86-AFFE-B26D7AD7D827}" sibTransId="{EBE5C24C-D27C-46C9-9434-837D70F0B7FC}"/>
    <dgm:cxn modelId="{9079A74F-526C-4017-B26E-471896A4B0EF}" type="presOf" srcId="{9FC26143-E947-462E-BEA9-1E72EDAC02DD}" destId="{FE57FF52-C457-4525-A958-D0AE9B866FA4}" srcOrd="0" destOrd="0" presId="urn:microsoft.com/office/officeart/2016/7/layout/VerticalDownArrowProcess"/>
    <dgm:cxn modelId="{05A0EE57-DBD9-49FB-8FE6-708CDEE61328}" type="presOf" srcId="{44253574-A304-4423-92B8-DD116644B863}" destId="{5A6E3B7E-2902-4A52-BD8A-27E719040884}" srcOrd="0" destOrd="0" presId="urn:microsoft.com/office/officeart/2016/7/layout/VerticalDownArrowProcess"/>
    <dgm:cxn modelId="{6FB6B3B5-1F93-41A4-B4D8-E341448CD523}" type="presOf" srcId="{63535803-9D94-4982-87BC-4D3D9ED5A76F}" destId="{3742EE94-35EE-445E-A22C-AD9916A041C7}" srcOrd="0" destOrd="0" presId="urn:microsoft.com/office/officeart/2016/7/layout/VerticalDownArrowProcess"/>
    <dgm:cxn modelId="{205A75B9-A7D3-43D9-AA52-D49864E70DEE}" srcId="{F3094C9A-FFFF-4BBE-8AAC-B2A3D78C21AD}" destId="{44253574-A304-4423-92B8-DD116644B863}" srcOrd="2" destOrd="0" parTransId="{4FBC4152-B338-4746-860C-E43C51F1031C}" sibTransId="{9BDA3D3E-3903-4527-8BF6-9278AD10D349}"/>
    <dgm:cxn modelId="{79AD1ACF-7F49-4B40-9138-32816AA171B4}" type="presOf" srcId="{63535803-9D94-4982-87BC-4D3D9ED5A76F}" destId="{09896598-EFC4-46B8-9BE9-A8F4EE76F012}" srcOrd="1" destOrd="0" presId="urn:microsoft.com/office/officeart/2016/7/layout/VerticalDownArrowProcess"/>
    <dgm:cxn modelId="{C565B2D6-4748-4CA1-BD75-A1001C58D334}" type="presOf" srcId="{F3094C9A-FFFF-4BBE-8AAC-B2A3D78C21AD}" destId="{7D2F18C8-9A22-44B7-8B57-5A6B24AA5562}" srcOrd="0" destOrd="0" presId="urn:microsoft.com/office/officeart/2016/7/layout/VerticalDownArrowProcess"/>
    <dgm:cxn modelId="{49059BE1-F5BB-467E-996E-CD9DBBD2A19D}" type="presOf" srcId="{431145F9-C456-4C6A-8F6A-23598F4609EE}" destId="{D8CAA7C3-B02E-4312-8377-F8C8021BDFA4}" srcOrd="0" destOrd="2" presId="urn:microsoft.com/office/officeart/2016/7/layout/VerticalDownArrowProcess"/>
    <dgm:cxn modelId="{1DF91BE2-0DCA-4C07-A939-2E2AB4B31785}" srcId="{9FC26143-E947-462E-BEA9-1E72EDAC02DD}" destId="{431145F9-C456-4C6A-8F6A-23598F4609EE}" srcOrd="2" destOrd="0" parTransId="{4B3359A7-0C25-47E0-A225-A33D49BFBF20}" sibTransId="{42DBD799-96ED-41F6-B5AC-2A5A3323FE3B}"/>
    <dgm:cxn modelId="{5C20AAE5-2775-47D5-A326-F424AF2D5D7F}" type="presOf" srcId="{EA88EC68-F1C9-454E-B907-A8C2C9A85273}" destId="{CBBB5CED-E952-466B-8E61-C33C611BB938}" srcOrd="1" destOrd="0" presId="urn:microsoft.com/office/officeart/2016/7/layout/VerticalDownArrowProcess"/>
    <dgm:cxn modelId="{5785E0F6-FB12-4098-9A69-D019F64EAA9E}" type="presOf" srcId="{9CDACBFE-B340-4824-AE85-D075BE35EB4A}" destId="{2BB4256C-4020-446F-87D6-EAC0F3D65833}" srcOrd="1" destOrd="0" presId="urn:microsoft.com/office/officeart/2016/7/layout/VerticalDownArrowProcess"/>
    <dgm:cxn modelId="{C1AAA6A1-BA27-46E7-9C89-3D350255D0BE}" type="presParOf" srcId="{7D2F18C8-9A22-44B7-8B57-5A6B24AA5562}" destId="{49E378FD-02B9-4FAB-B0DF-4194F32AE1D5}" srcOrd="0" destOrd="0" presId="urn:microsoft.com/office/officeart/2016/7/layout/VerticalDownArrowProcess"/>
    <dgm:cxn modelId="{5B7962C5-D0CD-4863-9492-37EF683495AB}" type="presParOf" srcId="{49E378FD-02B9-4FAB-B0DF-4194F32AE1D5}" destId="{FE57FF52-C457-4525-A958-D0AE9B866FA4}" srcOrd="0" destOrd="0" presId="urn:microsoft.com/office/officeart/2016/7/layout/VerticalDownArrowProcess"/>
    <dgm:cxn modelId="{C7886458-AB28-408B-A467-784744F2A190}" type="presParOf" srcId="{49E378FD-02B9-4FAB-B0DF-4194F32AE1D5}" destId="{D8CAA7C3-B02E-4312-8377-F8C8021BDFA4}" srcOrd="1" destOrd="0" presId="urn:microsoft.com/office/officeart/2016/7/layout/VerticalDownArrowProcess"/>
    <dgm:cxn modelId="{BB4E3FE6-5D6C-472E-9B3D-8B7BB74C87F7}" type="presParOf" srcId="{7D2F18C8-9A22-44B7-8B57-5A6B24AA5562}" destId="{4F868170-9B09-4EC7-A11C-7FB36DAAB74A}" srcOrd="1" destOrd="0" presId="urn:microsoft.com/office/officeart/2016/7/layout/VerticalDownArrowProcess"/>
    <dgm:cxn modelId="{BDD566FE-8531-4117-A0B7-45E809BA1D52}" type="presParOf" srcId="{7D2F18C8-9A22-44B7-8B57-5A6B24AA5562}" destId="{8602E8F5-F20F-4D26-9A97-88ACD489380A}" srcOrd="2" destOrd="0" presId="urn:microsoft.com/office/officeart/2016/7/layout/VerticalDownArrowProcess"/>
    <dgm:cxn modelId="{2B32D5B6-19B2-4258-9BE2-127E32D93425}" type="presParOf" srcId="{8602E8F5-F20F-4D26-9A97-88ACD489380A}" destId="{76647E46-ADCE-4BA9-9D70-4104EDD81337}" srcOrd="0" destOrd="0" presId="urn:microsoft.com/office/officeart/2016/7/layout/VerticalDownArrowProcess"/>
    <dgm:cxn modelId="{29D91DE3-5DFA-4820-AAFE-B55A4799632D}" type="presParOf" srcId="{8602E8F5-F20F-4D26-9A97-88ACD489380A}" destId="{CBBB5CED-E952-466B-8E61-C33C611BB938}" srcOrd="1" destOrd="0" presId="urn:microsoft.com/office/officeart/2016/7/layout/VerticalDownArrowProcess"/>
    <dgm:cxn modelId="{F69F8BBE-09B1-4631-80C9-F7B117752F8A}" type="presParOf" srcId="{8602E8F5-F20F-4D26-9A97-88ACD489380A}" destId="{54C3B509-1028-420B-893F-B390684D8866}" srcOrd="2" destOrd="0" presId="urn:microsoft.com/office/officeart/2016/7/layout/VerticalDownArrowProcess"/>
    <dgm:cxn modelId="{D4CFA989-F330-459B-9D5D-C10DE4558893}" type="presParOf" srcId="{7D2F18C8-9A22-44B7-8B57-5A6B24AA5562}" destId="{D5F57590-2782-41AC-B3C3-CCE800979D17}" srcOrd="3" destOrd="0" presId="urn:microsoft.com/office/officeart/2016/7/layout/VerticalDownArrowProcess"/>
    <dgm:cxn modelId="{147DDAD2-9CDD-4F65-A8E6-2F0AB913A797}" type="presParOf" srcId="{7D2F18C8-9A22-44B7-8B57-5A6B24AA5562}" destId="{F9D32FFD-D68C-4DE5-864A-8A22673E2A76}" srcOrd="4" destOrd="0" presId="urn:microsoft.com/office/officeart/2016/7/layout/VerticalDownArrowProcess"/>
    <dgm:cxn modelId="{CCF16606-316D-4553-ADFF-D910273AEF0F}" type="presParOf" srcId="{F9D32FFD-D68C-4DE5-864A-8A22673E2A76}" destId="{5A6E3B7E-2902-4A52-BD8A-27E719040884}" srcOrd="0" destOrd="0" presId="urn:microsoft.com/office/officeart/2016/7/layout/VerticalDownArrowProcess"/>
    <dgm:cxn modelId="{C9DACA20-5D82-4A82-8F78-719FEEC3949C}" type="presParOf" srcId="{F9D32FFD-D68C-4DE5-864A-8A22673E2A76}" destId="{19116940-D852-4494-87E1-0A51EB4383A3}" srcOrd="1" destOrd="0" presId="urn:microsoft.com/office/officeart/2016/7/layout/VerticalDownArrowProcess"/>
    <dgm:cxn modelId="{315BBF30-CC46-4BB5-9E87-CEB43832B983}" type="presParOf" srcId="{F9D32FFD-D68C-4DE5-864A-8A22673E2A76}" destId="{3CE4E8B4-5855-4D82-97D9-1902FF672AC2}" srcOrd="2" destOrd="0" presId="urn:microsoft.com/office/officeart/2016/7/layout/VerticalDownArrowProcess"/>
    <dgm:cxn modelId="{00DEE31D-1D6E-4373-8DC7-AAED5D0837A6}" type="presParOf" srcId="{7D2F18C8-9A22-44B7-8B57-5A6B24AA5562}" destId="{E0BAEE1C-0AC3-43FD-B218-A255723EFE93}" srcOrd="5" destOrd="0" presId="urn:microsoft.com/office/officeart/2016/7/layout/VerticalDownArrowProcess"/>
    <dgm:cxn modelId="{DD29FBE5-E562-4218-BAB4-EE6121959470}" type="presParOf" srcId="{7D2F18C8-9A22-44B7-8B57-5A6B24AA5562}" destId="{70F6ACD5-5B52-4889-B9A1-C7B77CA1352A}" srcOrd="6" destOrd="0" presId="urn:microsoft.com/office/officeart/2016/7/layout/VerticalDownArrowProcess"/>
    <dgm:cxn modelId="{6B4168E8-BC9F-485B-81A5-AF2A39AE34B9}" type="presParOf" srcId="{70F6ACD5-5B52-4889-B9A1-C7B77CA1352A}" destId="{3742EE94-35EE-445E-A22C-AD9916A041C7}" srcOrd="0" destOrd="0" presId="urn:microsoft.com/office/officeart/2016/7/layout/VerticalDownArrowProcess"/>
    <dgm:cxn modelId="{A908F691-ABA1-45A5-8960-DF26AE958336}" type="presParOf" srcId="{70F6ACD5-5B52-4889-B9A1-C7B77CA1352A}" destId="{09896598-EFC4-46B8-9BE9-A8F4EE76F012}" srcOrd="1" destOrd="0" presId="urn:microsoft.com/office/officeart/2016/7/layout/VerticalDownArrowProcess"/>
    <dgm:cxn modelId="{C7B9BCD6-99C8-4C34-9F78-5F8FD0D38E9A}" type="presParOf" srcId="{70F6ACD5-5B52-4889-B9A1-C7B77CA1352A}" destId="{581D56DA-66FF-412D-B956-6D6DAD25FDD6}" srcOrd="2" destOrd="0" presId="urn:microsoft.com/office/officeart/2016/7/layout/VerticalDownArrowProcess"/>
    <dgm:cxn modelId="{9910AE41-0DEB-41B0-9B75-089321B8F7C4}" type="presParOf" srcId="{7D2F18C8-9A22-44B7-8B57-5A6B24AA5562}" destId="{46832165-9A16-4A2D-B78D-5E40BC8F71B9}" srcOrd="7" destOrd="0" presId="urn:microsoft.com/office/officeart/2016/7/layout/VerticalDownArrowProcess"/>
    <dgm:cxn modelId="{94C45836-8C76-4927-A194-6BDA87E8C6A0}" type="presParOf" srcId="{7D2F18C8-9A22-44B7-8B57-5A6B24AA5562}" destId="{592F0E2C-3A6D-43C4-9780-1BAA40F8E51D}" srcOrd="8" destOrd="0" presId="urn:microsoft.com/office/officeart/2016/7/layout/VerticalDownArrowProcess"/>
    <dgm:cxn modelId="{A3886952-2FBE-4C70-B24E-03D699F6520A}" type="presParOf" srcId="{592F0E2C-3A6D-43C4-9780-1BAA40F8E51D}" destId="{E251A323-0900-4CE0-B2DC-BE5059CD9B18}" srcOrd="0" destOrd="0" presId="urn:microsoft.com/office/officeart/2016/7/layout/VerticalDownArrowProcess"/>
    <dgm:cxn modelId="{0D45DB43-EE7A-4F3F-919C-A65453CBC55F}" type="presParOf" srcId="{592F0E2C-3A6D-43C4-9780-1BAA40F8E51D}" destId="{2BB4256C-4020-446F-87D6-EAC0F3D65833}" srcOrd="1" destOrd="0" presId="urn:microsoft.com/office/officeart/2016/7/layout/VerticalDownArrowProcess"/>
    <dgm:cxn modelId="{B33D04E9-6C74-4910-B19F-D671581AAA2D}" type="presParOf" srcId="{592F0E2C-3A6D-43C4-9780-1BAA40F8E51D}" destId="{5BBCD3F3-5592-4E48-9720-D2951516B74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AD3ED5-730C-4FE0-80F0-ECE93B8210F0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E1D2876-D6C1-415C-AA24-FE974840ADB2}">
      <dgm:prSet/>
      <dgm:spPr/>
      <dgm:t>
        <a:bodyPr/>
        <a:lstStyle/>
        <a:p>
          <a:pPr>
            <a:defRPr cap="all"/>
          </a:pPr>
          <a:r>
            <a:rPr lang="en-US">
              <a:latin typeface="Walbaum Display"/>
            </a:rPr>
            <a:t>1,467</a:t>
          </a:r>
          <a:r>
            <a:rPr lang="en-US"/>
            <a:t> Posters</a:t>
          </a:r>
        </a:p>
      </dgm:t>
    </dgm:pt>
    <dgm:pt modelId="{7BFE142C-D536-4DED-9CDE-7DD24855363A}" type="parTrans" cxnId="{1206B4C6-8030-417C-9D4D-F15CCD96422D}">
      <dgm:prSet/>
      <dgm:spPr/>
      <dgm:t>
        <a:bodyPr/>
        <a:lstStyle/>
        <a:p>
          <a:endParaRPr lang="en-US"/>
        </a:p>
      </dgm:t>
    </dgm:pt>
    <dgm:pt modelId="{96F23710-BEC8-4E0E-9683-C5F4AFD2483C}" type="sibTrans" cxnId="{1206B4C6-8030-417C-9D4D-F15CCD96422D}">
      <dgm:prSet/>
      <dgm:spPr/>
      <dgm:t>
        <a:bodyPr/>
        <a:lstStyle/>
        <a:p>
          <a:endParaRPr lang="en-US"/>
        </a:p>
      </dgm:t>
    </dgm:pt>
    <dgm:pt modelId="{291CBB3C-673A-48E4-8270-CC2ECE5E522F}">
      <dgm:prSet/>
      <dgm:spPr/>
      <dgm:t>
        <a:bodyPr/>
        <a:lstStyle/>
        <a:p>
          <a:pPr rtl="0">
            <a:defRPr cap="all"/>
          </a:pPr>
          <a:r>
            <a:rPr lang="en-US">
              <a:latin typeface="Calibri Light" panose="020F0302020204030204"/>
            </a:rPr>
            <a:t>5,325 (g) 3D Prints</a:t>
          </a:r>
          <a:endParaRPr lang="en-US"/>
        </a:p>
      </dgm:t>
    </dgm:pt>
    <dgm:pt modelId="{D2728462-1D49-4BD5-8CCA-96D8DE2F8A25}" type="parTrans" cxnId="{15CCDEA5-380B-48D2-AE8B-1D2223F99610}">
      <dgm:prSet/>
      <dgm:spPr/>
      <dgm:t>
        <a:bodyPr/>
        <a:lstStyle/>
        <a:p>
          <a:endParaRPr lang="en-US"/>
        </a:p>
      </dgm:t>
    </dgm:pt>
    <dgm:pt modelId="{7CA643FF-5B5E-4401-9712-69E949C94516}" type="sibTrans" cxnId="{15CCDEA5-380B-48D2-AE8B-1D2223F99610}">
      <dgm:prSet/>
      <dgm:spPr/>
      <dgm:t>
        <a:bodyPr/>
        <a:lstStyle/>
        <a:p>
          <a:endParaRPr lang="en-US"/>
        </a:p>
      </dgm:t>
    </dgm:pt>
    <dgm:pt modelId="{73BAEE75-5731-47FD-ABA5-0093AE39ACE8}">
      <dgm:prSet phldr="0"/>
      <dgm:spPr/>
      <dgm:t>
        <a:bodyPr/>
        <a:lstStyle/>
        <a:p>
          <a:pPr>
            <a:defRPr cap="all"/>
          </a:pPr>
          <a:r>
            <a:rPr lang="en-US">
              <a:latin typeface="Calibri Light" panose="020F0302020204030204"/>
            </a:rPr>
            <a:t>14,322 Copies</a:t>
          </a:r>
        </a:p>
      </dgm:t>
    </dgm:pt>
    <dgm:pt modelId="{63DD95F0-1179-4BB2-9D60-1648D9E2606D}" type="parTrans" cxnId="{FFEA1D42-576A-4852-85E4-F2D7908A3E05}">
      <dgm:prSet/>
      <dgm:spPr/>
    </dgm:pt>
    <dgm:pt modelId="{8C4F8F63-2874-4340-91FB-326F27E92D10}" type="sibTrans" cxnId="{FFEA1D42-576A-4852-85E4-F2D7908A3E05}">
      <dgm:prSet/>
      <dgm:spPr/>
      <dgm:t>
        <a:bodyPr/>
        <a:lstStyle/>
        <a:p>
          <a:endParaRPr lang="en-US"/>
        </a:p>
      </dgm:t>
    </dgm:pt>
    <dgm:pt modelId="{776895B8-B80C-4F59-8573-4FDBBDBC85A3}">
      <dgm:prSet phldr="0"/>
      <dgm:spPr/>
      <dgm:t>
        <a:bodyPr/>
        <a:lstStyle/>
        <a:p>
          <a:pPr rtl="0">
            <a:defRPr cap="all"/>
          </a:pPr>
          <a:r>
            <a:rPr lang="en-US">
              <a:latin typeface="Calibri Light" panose="020F0302020204030204"/>
            </a:rPr>
            <a:t>560 Faxes</a:t>
          </a:r>
        </a:p>
      </dgm:t>
    </dgm:pt>
    <dgm:pt modelId="{FF285852-DA76-4AB2-976B-8FC2EB1B9B12}" type="parTrans" cxnId="{19C9DE88-ED69-4EE5-8D70-25D42A1F01F0}">
      <dgm:prSet/>
      <dgm:spPr/>
    </dgm:pt>
    <dgm:pt modelId="{3E7F6A3A-30C2-4845-9472-BB3BC88F0002}" type="sibTrans" cxnId="{19C9DE88-ED69-4EE5-8D70-25D42A1F01F0}">
      <dgm:prSet/>
      <dgm:spPr/>
    </dgm:pt>
    <dgm:pt modelId="{8877768A-58F4-4533-8568-9C1B11339E7B}" type="pres">
      <dgm:prSet presAssocID="{5FAD3ED5-730C-4FE0-80F0-ECE93B8210F0}" presName="vert0" presStyleCnt="0">
        <dgm:presLayoutVars>
          <dgm:dir/>
          <dgm:animOne val="branch"/>
          <dgm:animLvl val="lvl"/>
        </dgm:presLayoutVars>
      </dgm:prSet>
      <dgm:spPr/>
    </dgm:pt>
    <dgm:pt modelId="{41D9016B-F61A-46E9-8B21-576115D18163}" type="pres">
      <dgm:prSet presAssocID="{1E1D2876-D6C1-415C-AA24-FE974840ADB2}" presName="thickLine" presStyleLbl="alignNode1" presStyleIdx="0" presStyleCnt="4"/>
      <dgm:spPr/>
    </dgm:pt>
    <dgm:pt modelId="{82069F7D-D263-4E5E-9073-2E6AADDC3010}" type="pres">
      <dgm:prSet presAssocID="{1E1D2876-D6C1-415C-AA24-FE974840ADB2}" presName="horz1" presStyleCnt="0"/>
      <dgm:spPr/>
    </dgm:pt>
    <dgm:pt modelId="{62E84AAB-6041-4039-BF5C-3CB1C927D85B}" type="pres">
      <dgm:prSet presAssocID="{1E1D2876-D6C1-415C-AA24-FE974840ADB2}" presName="tx1" presStyleLbl="revTx" presStyleIdx="0" presStyleCnt="4"/>
      <dgm:spPr/>
    </dgm:pt>
    <dgm:pt modelId="{6C9F706F-6F20-4927-9C61-5287637CCDC7}" type="pres">
      <dgm:prSet presAssocID="{1E1D2876-D6C1-415C-AA24-FE974840ADB2}" presName="vert1" presStyleCnt="0"/>
      <dgm:spPr/>
    </dgm:pt>
    <dgm:pt modelId="{E0DC6B16-0CC6-417F-B961-0C0B1228A198}" type="pres">
      <dgm:prSet presAssocID="{291CBB3C-673A-48E4-8270-CC2ECE5E522F}" presName="thickLine" presStyleLbl="alignNode1" presStyleIdx="1" presStyleCnt="4"/>
      <dgm:spPr/>
    </dgm:pt>
    <dgm:pt modelId="{F71D8B8D-42CD-4A8A-B771-6EE105FF842B}" type="pres">
      <dgm:prSet presAssocID="{291CBB3C-673A-48E4-8270-CC2ECE5E522F}" presName="horz1" presStyleCnt="0"/>
      <dgm:spPr/>
    </dgm:pt>
    <dgm:pt modelId="{AF1F329C-4743-43AD-81C4-E7F507EB80DC}" type="pres">
      <dgm:prSet presAssocID="{291CBB3C-673A-48E4-8270-CC2ECE5E522F}" presName="tx1" presStyleLbl="revTx" presStyleIdx="1" presStyleCnt="4"/>
      <dgm:spPr/>
    </dgm:pt>
    <dgm:pt modelId="{FF93CC50-CA19-4AAD-9346-8280051DDC72}" type="pres">
      <dgm:prSet presAssocID="{291CBB3C-673A-48E4-8270-CC2ECE5E522F}" presName="vert1" presStyleCnt="0"/>
      <dgm:spPr/>
    </dgm:pt>
    <dgm:pt modelId="{070B2DE5-FFFD-4ED6-80DC-B0B62FC4F0DB}" type="pres">
      <dgm:prSet presAssocID="{73BAEE75-5731-47FD-ABA5-0093AE39ACE8}" presName="thickLine" presStyleLbl="alignNode1" presStyleIdx="2" presStyleCnt="4"/>
      <dgm:spPr/>
    </dgm:pt>
    <dgm:pt modelId="{EF9DD953-559E-4057-9F43-3C4B34F993ED}" type="pres">
      <dgm:prSet presAssocID="{73BAEE75-5731-47FD-ABA5-0093AE39ACE8}" presName="horz1" presStyleCnt="0"/>
      <dgm:spPr/>
    </dgm:pt>
    <dgm:pt modelId="{29B12339-AD90-405F-9EBF-07594E856081}" type="pres">
      <dgm:prSet presAssocID="{73BAEE75-5731-47FD-ABA5-0093AE39ACE8}" presName="tx1" presStyleLbl="revTx" presStyleIdx="2" presStyleCnt="4"/>
      <dgm:spPr/>
    </dgm:pt>
    <dgm:pt modelId="{83E5ED2B-7E72-4AF8-8491-9CE95B1A7578}" type="pres">
      <dgm:prSet presAssocID="{73BAEE75-5731-47FD-ABA5-0093AE39ACE8}" presName="vert1" presStyleCnt="0"/>
      <dgm:spPr/>
    </dgm:pt>
    <dgm:pt modelId="{EBC1A155-D10C-46C6-93EC-6DC2CEBCB2C6}" type="pres">
      <dgm:prSet presAssocID="{776895B8-B80C-4F59-8573-4FDBBDBC85A3}" presName="thickLine" presStyleLbl="alignNode1" presStyleIdx="3" presStyleCnt="4"/>
      <dgm:spPr/>
    </dgm:pt>
    <dgm:pt modelId="{416B93F7-48B7-45E7-847E-2E4A6D602A4B}" type="pres">
      <dgm:prSet presAssocID="{776895B8-B80C-4F59-8573-4FDBBDBC85A3}" presName="horz1" presStyleCnt="0"/>
      <dgm:spPr/>
    </dgm:pt>
    <dgm:pt modelId="{AEF2615A-DC6D-4D9D-8E85-627FDD0FA987}" type="pres">
      <dgm:prSet presAssocID="{776895B8-B80C-4F59-8573-4FDBBDBC85A3}" presName="tx1" presStyleLbl="revTx" presStyleIdx="3" presStyleCnt="4"/>
      <dgm:spPr/>
    </dgm:pt>
    <dgm:pt modelId="{3245E187-1B8E-4642-95FE-B191552E9B7F}" type="pres">
      <dgm:prSet presAssocID="{776895B8-B80C-4F59-8573-4FDBBDBC85A3}" presName="vert1" presStyleCnt="0"/>
      <dgm:spPr/>
    </dgm:pt>
  </dgm:ptLst>
  <dgm:cxnLst>
    <dgm:cxn modelId="{BCF7F341-4CC1-420C-BC82-2E890C627EA1}" type="presOf" srcId="{291CBB3C-673A-48E4-8270-CC2ECE5E522F}" destId="{AF1F329C-4743-43AD-81C4-E7F507EB80DC}" srcOrd="0" destOrd="0" presId="urn:microsoft.com/office/officeart/2008/layout/LinedList"/>
    <dgm:cxn modelId="{FFEA1D42-576A-4852-85E4-F2D7908A3E05}" srcId="{5FAD3ED5-730C-4FE0-80F0-ECE93B8210F0}" destId="{73BAEE75-5731-47FD-ABA5-0093AE39ACE8}" srcOrd="2" destOrd="0" parTransId="{63DD95F0-1179-4BB2-9D60-1648D9E2606D}" sibTransId="{8C4F8F63-2874-4340-91FB-326F27E92D10}"/>
    <dgm:cxn modelId="{612E0C70-C302-458A-BF08-BFDD6014F688}" type="presOf" srcId="{776895B8-B80C-4F59-8573-4FDBBDBC85A3}" destId="{AEF2615A-DC6D-4D9D-8E85-627FDD0FA987}" srcOrd="0" destOrd="0" presId="urn:microsoft.com/office/officeart/2008/layout/LinedList"/>
    <dgm:cxn modelId="{19C9DE88-ED69-4EE5-8D70-25D42A1F01F0}" srcId="{5FAD3ED5-730C-4FE0-80F0-ECE93B8210F0}" destId="{776895B8-B80C-4F59-8573-4FDBBDBC85A3}" srcOrd="3" destOrd="0" parTransId="{FF285852-DA76-4AB2-976B-8FC2EB1B9B12}" sibTransId="{3E7F6A3A-30C2-4845-9472-BB3BC88F0002}"/>
    <dgm:cxn modelId="{15CCDEA5-380B-48D2-AE8B-1D2223F99610}" srcId="{5FAD3ED5-730C-4FE0-80F0-ECE93B8210F0}" destId="{291CBB3C-673A-48E4-8270-CC2ECE5E522F}" srcOrd="1" destOrd="0" parTransId="{D2728462-1D49-4BD5-8CCA-96D8DE2F8A25}" sibTransId="{7CA643FF-5B5E-4401-9712-69E949C94516}"/>
    <dgm:cxn modelId="{A13FD5A8-BA18-48F7-9FE7-8DFD333355B0}" type="presOf" srcId="{73BAEE75-5731-47FD-ABA5-0093AE39ACE8}" destId="{29B12339-AD90-405F-9EBF-07594E856081}" srcOrd="0" destOrd="0" presId="urn:microsoft.com/office/officeart/2008/layout/LinedList"/>
    <dgm:cxn modelId="{1206B4C6-8030-417C-9D4D-F15CCD96422D}" srcId="{5FAD3ED5-730C-4FE0-80F0-ECE93B8210F0}" destId="{1E1D2876-D6C1-415C-AA24-FE974840ADB2}" srcOrd="0" destOrd="0" parTransId="{7BFE142C-D536-4DED-9CDE-7DD24855363A}" sibTransId="{96F23710-BEC8-4E0E-9683-C5F4AFD2483C}"/>
    <dgm:cxn modelId="{814B84CE-F1A0-4A82-B0D6-0A7E322423A4}" type="presOf" srcId="{5FAD3ED5-730C-4FE0-80F0-ECE93B8210F0}" destId="{8877768A-58F4-4533-8568-9C1B11339E7B}" srcOrd="0" destOrd="0" presId="urn:microsoft.com/office/officeart/2008/layout/LinedList"/>
    <dgm:cxn modelId="{0A1C9AFE-6E14-40B0-96D0-FC461021FF1D}" type="presOf" srcId="{1E1D2876-D6C1-415C-AA24-FE974840ADB2}" destId="{62E84AAB-6041-4039-BF5C-3CB1C927D85B}" srcOrd="0" destOrd="0" presId="urn:microsoft.com/office/officeart/2008/layout/LinedList"/>
    <dgm:cxn modelId="{F3498AB4-ED5A-4D5D-AB20-A3206B125F58}" type="presParOf" srcId="{8877768A-58F4-4533-8568-9C1B11339E7B}" destId="{41D9016B-F61A-46E9-8B21-576115D18163}" srcOrd="0" destOrd="0" presId="urn:microsoft.com/office/officeart/2008/layout/LinedList"/>
    <dgm:cxn modelId="{9241F4AC-BC0D-48DF-B7A7-BBA7F9FBA011}" type="presParOf" srcId="{8877768A-58F4-4533-8568-9C1B11339E7B}" destId="{82069F7D-D263-4E5E-9073-2E6AADDC3010}" srcOrd="1" destOrd="0" presId="urn:microsoft.com/office/officeart/2008/layout/LinedList"/>
    <dgm:cxn modelId="{0444069F-5848-4E60-9B75-88898A33CD58}" type="presParOf" srcId="{82069F7D-D263-4E5E-9073-2E6AADDC3010}" destId="{62E84AAB-6041-4039-BF5C-3CB1C927D85B}" srcOrd="0" destOrd="0" presId="urn:microsoft.com/office/officeart/2008/layout/LinedList"/>
    <dgm:cxn modelId="{E7E5E578-2D39-4A7E-8FA6-F181024B79E9}" type="presParOf" srcId="{82069F7D-D263-4E5E-9073-2E6AADDC3010}" destId="{6C9F706F-6F20-4927-9C61-5287637CCDC7}" srcOrd="1" destOrd="0" presId="urn:microsoft.com/office/officeart/2008/layout/LinedList"/>
    <dgm:cxn modelId="{AE3689C7-DABB-44ED-8A80-BAE88F26DA19}" type="presParOf" srcId="{8877768A-58F4-4533-8568-9C1B11339E7B}" destId="{E0DC6B16-0CC6-417F-B961-0C0B1228A198}" srcOrd="2" destOrd="0" presId="urn:microsoft.com/office/officeart/2008/layout/LinedList"/>
    <dgm:cxn modelId="{3D226F4A-CF85-40D1-9B30-5A6F2D7F8083}" type="presParOf" srcId="{8877768A-58F4-4533-8568-9C1B11339E7B}" destId="{F71D8B8D-42CD-4A8A-B771-6EE105FF842B}" srcOrd="3" destOrd="0" presId="urn:microsoft.com/office/officeart/2008/layout/LinedList"/>
    <dgm:cxn modelId="{C4F35A8F-8696-4142-B2E1-628CEC5475C4}" type="presParOf" srcId="{F71D8B8D-42CD-4A8A-B771-6EE105FF842B}" destId="{AF1F329C-4743-43AD-81C4-E7F507EB80DC}" srcOrd="0" destOrd="0" presId="urn:microsoft.com/office/officeart/2008/layout/LinedList"/>
    <dgm:cxn modelId="{372F7643-85B6-4633-A070-984FD8B055CD}" type="presParOf" srcId="{F71D8B8D-42CD-4A8A-B771-6EE105FF842B}" destId="{FF93CC50-CA19-4AAD-9346-8280051DDC72}" srcOrd="1" destOrd="0" presId="urn:microsoft.com/office/officeart/2008/layout/LinedList"/>
    <dgm:cxn modelId="{17776624-456D-4940-8706-EB6E5486F9DF}" type="presParOf" srcId="{8877768A-58F4-4533-8568-9C1B11339E7B}" destId="{070B2DE5-FFFD-4ED6-80DC-B0B62FC4F0DB}" srcOrd="4" destOrd="0" presId="urn:microsoft.com/office/officeart/2008/layout/LinedList"/>
    <dgm:cxn modelId="{411ACB58-C69D-474E-9CEC-12330178BB71}" type="presParOf" srcId="{8877768A-58F4-4533-8568-9C1B11339E7B}" destId="{EF9DD953-559E-4057-9F43-3C4B34F993ED}" srcOrd="5" destOrd="0" presId="urn:microsoft.com/office/officeart/2008/layout/LinedList"/>
    <dgm:cxn modelId="{3D383D66-26BF-4B01-B1FB-DFF7C5F225E7}" type="presParOf" srcId="{EF9DD953-559E-4057-9F43-3C4B34F993ED}" destId="{29B12339-AD90-405F-9EBF-07594E856081}" srcOrd="0" destOrd="0" presId="urn:microsoft.com/office/officeart/2008/layout/LinedList"/>
    <dgm:cxn modelId="{4AB6627A-2333-42CF-A951-D6F7D2BB97F0}" type="presParOf" srcId="{EF9DD953-559E-4057-9F43-3C4B34F993ED}" destId="{83E5ED2B-7E72-4AF8-8491-9CE95B1A7578}" srcOrd="1" destOrd="0" presId="urn:microsoft.com/office/officeart/2008/layout/LinedList"/>
    <dgm:cxn modelId="{69FC4611-9F0A-4DEF-90C5-088B2467CF34}" type="presParOf" srcId="{8877768A-58F4-4533-8568-9C1B11339E7B}" destId="{EBC1A155-D10C-46C6-93EC-6DC2CEBCB2C6}" srcOrd="6" destOrd="0" presId="urn:microsoft.com/office/officeart/2008/layout/LinedList"/>
    <dgm:cxn modelId="{7A2E0CA3-FBE5-4A9C-ABD5-0E17B83D98E8}" type="presParOf" srcId="{8877768A-58F4-4533-8568-9C1B11339E7B}" destId="{416B93F7-48B7-45E7-847E-2E4A6D602A4B}" srcOrd="7" destOrd="0" presId="urn:microsoft.com/office/officeart/2008/layout/LinedList"/>
    <dgm:cxn modelId="{8D249C29-7DD3-418A-B2B8-58CEB48B82BA}" type="presParOf" srcId="{416B93F7-48B7-45E7-847E-2E4A6D602A4B}" destId="{AEF2615A-DC6D-4D9D-8E85-627FDD0FA987}" srcOrd="0" destOrd="0" presId="urn:microsoft.com/office/officeart/2008/layout/LinedList"/>
    <dgm:cxn modelId="{A432D372-DBB5-4038-A637-8324254FAE67}" type="presParOf" srcId="{416B93F7-48B7-45E7-847E-2E4A6D602A4B}" destId="{3245E187-1B8E-4642-95FE-B191552E9B7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979BB7-7D45-41FC-B0DC-B96C5A456A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3ACB827-640E-43CA-9E26-192227149E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Walbaum Display"/>
            </a:rPr>
            <a:t>886 items</a:t>
          </a:r>
          <a:r>
            <a:rPr lang="en-US" dirty="0"/>
            <a:t> available</a:t>
          </a:r>
        </a:p>
      </dgm:t>
    </dgm:pt>
    <dgm:pt modelId="{0A0B5D55-C608-4BE5-B83B-8E894B6832D7}" type="parTrans" cxnId="{EB1CFAC0-7CD8-484E-91A8-221A5D4A4F73}">
      <dgm:prSet/>
      <dgm:spPr/>
      <dgm:t>
        <a:bodyPr/>
        <a:lstStyle/>
        <a:p>
          <a:endParaRPr lang="en-US"/>
        </a:p>
      </dgm:t>
    </dgm:pt>
    <dgm:pt modelId="{1EA8E11D-3B2A-4D36-9C67-8BB5861A8EAC}" type="sibTrans" cxnId="{EB1CFAC0-7CD8-484E-91A8-221A5D4A4F73}">
      <dgm:prSet/>
      <dgm:spPr/>
      <dgm:t>
        <a:bodyPr/>
        <a:lstStyle/>
        <a:p>
          <a:endParaRPr lang="en-US"/>
        </a:p>
      </dgm:t>
    </dgm:pt>
    <dgm:pt modelId="{C469C820-DA7B-4A1C-874F-8D49EB63B5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Laptops: (HP ProBook 440/450 or HP 255)</a:t>
          </a:r>
          <a:r>
            <a:rPr lang="en-US" dirty="0">
              <a:latin typeface="Walbaum Display"/>
            </a:rPr>
            <a:t> w./ Absolute Tracking</a:t>
          </a:r>
          <a:endParaRPr lang="en-US" dirty="0"/>
        </a:p>
      </dgm:t>
    </dgm:pt>
    <dgm:pt modelId="{6806494F-12CB-40BE-A649-06F4A9ED66D4}" type="parTrans" cxnId="{402218BA-F0EF-4922-B823-225315E66140}">
      <dgm:prSet/>
      <dgm:spPr/>
      <dgm:t>
        <a:bodyPr/>
        <a:lstStyle/>
        <a:p>
          <a:endParaRPr lang="en-US"/>
        </a:p>
      </dgm:t>
    </dgm:pt>
    <dgm:pt modelId="{15B0EC13-AEDF-4BD7-9395-68D457E3EB49}" type="sibTrans" cxnId="{402218BA-F0EF-4922-B823-225315E66140}">
      <dgm:prSet/>
      <dgm:spPr/>
      <dgm:t>
        <a:bodyPr/>
        <a:lstStyle/>
        <a:p>
          <a:endParaRPr lang="en-US"/>
        </a:p>
      </dgm:t>
    </dgm:pt>
    <dgm:pt modelId="{B564F6A2-05D1-4529-9BD9-798FDBE880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107 Student Laptops</a:t>
          </a:r>
        </a:p>
      </dgm:t>
    </dgm:pt>
    <dgm:pt modelId="{C7F8389C-331C-4F1F-AA4E-6BFC6A849637}" type="parTrans" cxnId="{30F08EF1-9B9E-47FB-9C68-F14CD3C133F9}">
      <dgm:prSet/>
      <dgm:spPr/>
      <dgm:t>
        <a:bodyPr/>
        <a:lstStyle/>
        <a:p>
          <a:endParaRPr lang="en-US"/>
        </a:p>
      </dgm:t>
    </dgm:pt>
    <dgm:pt modelId="{6249FA74-7574-4C63-97B9-B4A8D8036FF5}" type="sibTrans" cxnId="{30F08EF1-9B9E-47FB-9C68-F14CD3C133F9}">
      <dgm:prSet/>
      <dgm:spPr/>
      <dgm:t>
        <a:bodyPr/>
        <a:lstStyle/>
        <a:p>
          <a:endParaRPr lang="en-US"/>
        </a:p>
      </dgm:t>
    </dgm:pt>
    <dgm:pt modelId="{4B0C9376-24F2-43D3-A5D3-6EECCEC1B7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57 Faculty Laptops</a:t>
          </a:r>
        </a:p>
      </dgm:t>
    </dgm:pt>
    <dgm:pt modelId="{33E8A9D2-4713-4A68-B276-9B90163FCD68}" type="parTrans" cxnId="{78280F51-D8C7-4F8C-86D2-5CABF7E4A783}">
      <dgm:prSet/>
      <dgm:spPr/>
      <dgm:t>
        <a:bodyPr/>
        <a:lstStyle/>
        <a:p>
          <a:endParaRPr lang="en-US"/>
        </a:p>
      </dgm:t>
    </dgm:pt>
    <dgm:pt modelId="{D8E1F3AD-6697-42D0-B05F-92D3AD3A0796}" type="sibTrans" cxnId="{78280F51-D8C7-4F8C-86D2-5CABF7E4A783}">
      <dgm:prSet/>
      <dgm:spPr/>
      <dgm:t>
        <a:bodyPr/>
        <a:lstStyle/>
        <a:p>
          <a:endParaRPr lang="en-US"/>
        </a:p>
      </dgm:t>
    </dgm:pt>
    <dgm:pt modelId="{ACA2E5C9-C06E-4071-BF84-55894EFAF0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30 Cart Laptops</a:t>
          </a:r>
        </a:p>
      </dgm:t>
    </dgm:pt>
    <dgm:pt modelId="{31A8930C-790A-43A7-BCD4-83589C54BC8D}" type="parTrans" cxnId="{2085D819-6CCC-4CAB-A82B-AA17C0982B2A}">
      <dgm:prSet/>
      <dgm:spPr/>
      <dgm:t>
        <a:bodyPr/>
        <a:lstStyle/>
        <a:p>
          <a:endParaRPr lang="en-US"/>
        </a:p>
      </dgm:t>
    </dgm:pt>
    <dgm:pt modelId="{37D2612B-91F9-4F25-B007-394251002802}" type="sibTrans" cxnId="{2085D819-6CCC-4CAB-A82B-AA17C0982B2A}">
      <dgm:prSet/>
      <dgm:spPr/>
      <dgm:t>
        <a:bodyPr/>
        <a:lstStyle/>
        <a:p>
          <a:endParaRPr lang="en-US"/>
        </a:p>
      </dgm:t>
    </dgm:pt>
    <dgm:pt modelId="{F11CF93A-4DFA-4BFD-BF2A-9C9A850721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Cameras: (Photography and Videography)</a:t>
          </a:r>
        </a:p>
      </dgm:t>
    </dgm:pt>
    <dgm:pt modelId="{728F224C-C642-4ABE-A3E6-B216DD99CCBD}" type="parTrans" cxnId="{C2FDC867-CF3D-43C6-8422-FF03F9993C5E}">
      <dgm:prSet/>
      <dgm:spPr/>
      <dgm:t>
        <a:bodyPr/>
        <a:lstStyle/>
        <a:p>
          <a:endParaRPr lang="en-US"/>
        </a:p>
      </dgm:t>
    </dgm:pt>
    <dgm:pt modelId="{C9F7304D-C547-480B-9CAE-9F726FE1C3CF}" type="sibTrans" cxnId="{C2FDC867-CF3D-43C6-8422-FF03F9993C5E}">
      <dgm:prSet/>
      <dgm:spPr/>
      <dgm:t>
        <a:bodyPr/>
        <a:lstStyle/>
        <a:p>
          <a:endParaRPr lang="en-US"/>
        </a:p>
      </dgm:t>
    </dgm:pt>
    <dgm:pt modelId="{A38EA348-85EE-4895-9CD5-36528D672157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Walbaum Display"/>
            </a:rPr>
            <a:t>31</a:t>
          </a:r>
          <a:r>
            <a:rPr lang="en-US" dirty="0"/>
            <a:t> DSLR (Single Lens, Dual Lens)</a:t>
          </a:r>
          <a:r>
            <a:rPr lang="en-US" dirty="0">
              <a:latin typeface="Walbaum Display"/>
            </a:rPr>
            <a:t> (Canon EOS Rebel T7, Nikon D32xx, Lumix FZ80)</a:t>
          </a:r>
          <a:endParaRPr lang="en-US" dirty="0"/>
        </a:p>
      </dgm:t>
    </dgm:pt>
    <dgm:pt modelId="{7ACA075E-7556-4D64-A09C-07BAA4CC7EB8}" type="parTrans" cxnId="{F4EAD831-36A5-4384-A0C9-98402F830280}">
      <dgm:prSet/>
      <dgm:spPr/>
      <dgm:t>
        <a:bodyPr/>
        <a:lstStyle/>
        <a:p>
          <a:endParaRPr lang="en-US"/>
        </a:p>
      </dgm:t>
    </dgm:pt>
    <dgm:pt modelId="{5D792A80-B3B0-4FEA-8D52-6F8DCD69C8EE}" type="sibTrans" cxnId="{F4EAD831-36A5-4384-A0C9-98402F830280}">
      <dgm:prSet/>
      <dgm:spPr/>
      <dgm:t>
        <a:bodyPr/>
        <a:lstStyle/>
        <a:p>
          <a:endParaRPr lang="en-US"/>
        </a:p>
      </dgm:t>
    </dgm:pt>
    <dgm:pt modelId="{64DBC2DC-737A-44DC-BFBB-F5FF7B19FD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10 Camcorders and 16 Video Kits</a:t>
          </a:r>
        </a:p>
      </dgm:t>
    </dgm:pt>
    <dgm:pt modelId="{B8DD45CD-105D-447E-9012-9271CC13C642}" type="parTrans" cxnId="{5144841B-6146-4236-89FE-E67809B611E8}">
      <dgm:prSet/>
      <dgm:spPr/>
      <dgm:t>
        <a:bodyPr/>
        <a:lstStyle/>
        <a:p>
          <a:endParaRPr lang="en-US"/>
        </a:p>
      </dgm:t>
    </dgm:pt>
    <dgm:pt modelId="{E5EBD1AE-70BD-46C3-B4C1-65A746279759}" type="sibTrans" cxnId="{5144841B-6146-4236-89FE-E67809B611E8}">
      <dgm:prSet/>
      <dgm:spPr/>
      <dgm:t>
        <a:bodyPr/>
        <a:lstStyle/>
        <a:p>
          <a:endParaRPr lang="en-US"/>
        </a:p>
      </dgm:t>
    </dgm:pt>
    <dgm:pt modelId="{EDD8E1BE-4075-467D-924A-FE4B520F96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8 Smart Phone Lapel Kits</a:t>
          </a:r>
        </a:p>
      </dgm:t>
    </dgm:pt>
    <dgm:pt modelId="{C14C494E-C160-4442-884A-0CB7F102C656}" type="parTrans" cxnId="{F6758ACA-624C-4491-A13D-D03B83F36E62}">
      <dgm:prSet/>
      <dgm:spPr/>
      <dgm:t>
        <a:bodyPr/>
        <a:lstStyle/>
        <a:p>
          <a:endParaRPr lang="en-US"/>
        </a:p>
      </dgm:t>
    </dgm:pt>
    <dgm:pt modelId="{97DD8ABB-4F4F-4234-B0A7-ADEA4288EE9E}" type="sibTrans" cxnId="{F6758ACA-624C-4491-A13D-D03B83F36E62}">
      <dgm:prSet/>
      <dgm:spPr/>
      <dgm:t>
        <a:bodyPr/>
        <a:lstStyle/>
        <a:p>
          <a:endParaRPr lang="en-US"/>
        </a:p>
      </dgm:t>
    </dgm:pt>
    <dgm:pt modelId="{172A1F63-F2B7-406A-9D04-611429E36E0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Walbaum Display"/>
            </a:rPr>
            <a:t>7 </a:t>
          </a:r>
          <a:r>
            <a:rPr lang="en-US" dirty="0" err="1">
              <a:latin typeface="Walbaum Display"/>
            </a:rPr>
            <a:t>GoPros</a:t>
          </a:r>
          <a:endParaRPr lang="en-US" dirty="0">
            <a:latin typeface="Walbaum Display"/>
          </a:endParaRPr>
        </a:p>
      </dgm:t>
    </dgm:pt>
    <dgm:pt modelId="{164347BE-0735-4C79-A7CC-B63A5DE63F99}" type="parTrans" cxnId="{F20FB514-E1C1-4FA7-ABA8-F9786CAD6EEB}">
      <dgm:prSet/>
      <dgm:spPr/>
    </dgm:pt>
    <dgm:pt modelId="{AC4005EB-F633-4352-ABA4-EA3F7FEC54E1}" type="sibTrans" cxnId="{F20FB514-E1C1-4FA7-ABA8-F9786CAD6EEB}">
      <dgm:prSet/>
      <dgm:spPr/>
      <dgm:t>
        <a:bodyPr/>
        <a:lstStyle/>
        <a:p>
          <a:endParaRPr lang="en-US"/>
        </a:p>
      </dgm:t>
    </dgm:pt>
    <dgm:pt modelId="{AD539065-93CF-42F6-B211-4A9DBAE134B5}" type="pres">
      <dgm:prSet presAssocID="{B7979BB7-7D45-41FC-B0DC-B96C5A456A61}" presName="root" presStyleCnt="0">
        <dgm:presLayoutVars>
          <dgm:dir/>
          <dgm:resizeHandles val="exact"/>
        </dgm:presLayoutVars>
      </dgm:prSet>
      <dgm:spPr/>
    </dgm:pt>
    <dgm:pt modelId="{61A6F667-1484-4539-B270-C264CA3EBB9B}" type="pres">
      <dgm:prSet presAssocID="{33ACB827-640E-43CA-9E26-192227149EAE}" presName="compNode" presStyleCnt="0"/>
      <dgm:spPr/>
    </dgm:pt>
    <dgm:pt modelId="{196050A8-5851-4F76-A473-6BD00CFB3B11}" type="pres">
      <dgm:prSet presAssocID="{33ACB827-640E-43CA-9E26-192227149EAE}" presName="bgRect" presStyleLbl="bgShp" presStyleIdx="0" presStyleCnt="3"/>
      <dgm:spPr/>
    </dgm:pt>
    <dgm:pt modelId="{61595ACE-360C-4171-AA49-195DED6911A1}" type="pres">
      <dgm:prSet presAssocID="{33ACB827-640E-43CA-9E26-192227149E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F342626-E780-4D1C-B2D3-9501050657E0}" type="pres">
      <dgm:prSet presAssocID="{33ACB827-640E-43CA-9E26-192227149EAE}" presName="spaceRect" presStyleCnt="0"/>
      <dgm:spPr/>
    </dgm:pt>
    <dgm:pt modelId="{74BB35DC-5E0C-4AB8-AFD4-91581516AE1E}" type="pres">
      <dgm:prSet presAssocID="{33ACB827-640E-43CA-9E26-192227149EAE}" presName="parTx" presStyleLbl="revTx" presStyleIdx="0" presStyleCnt="5">
        <dgm:presLayoutVars>
          <dgm:chMax val="0"/>
          <dgm:chPref val="0"/>
        </dgm:presLayoutVars>
      </dgm:prSet>
      <dgm:spPr/>
    </dgm:pt>
    <dgm:pt modelId="{828FFE13-1332-4B8E-AA24-C54198F27784}" type="pres">
      <dgm:prSet presAssocID="{1EA8E11D-3B2A-4D36-9C67-8BB5861A8EAC}" presName="sibTrans" presStyleCnt="0"/>
      <dgm:spPr/>
    </dgm:pt>
    <dgm:pt modelId="{8BD84711-3F5A-45F8-8D80-A6FBDFC51C26}" type="pres">
      <dgm:prSet presAssocID="{C469C820-DA7B-4A1C-874F-8D49EB63B58E}" presName="compNode" presStyleCnt="0"/>
      <dgm:spPr/>
    </dgm:pt>
    <dgm:pt modelId="{1B585C67-1D29-449F-A4E6-27302BC1E3EA}" type="pres">
      <dgm:prSet presAssocID="{C469C820-DA7B-4A1C-874F-8D49EB63B58E}" presName="bgRect" presStyleLbl="bgShp" presStyleIdx="1" presStyleCnt="3"/>
      <dgm:spPr/>
    </dgm:pt>
    <dgm:pt modelId="{EA0AC748-89B9-493D-BAEC-97A426C59F26}" type="pres">
      <dgm:prSet presAssocID="{C469C820-DA7B-4A1C-874F-8D49EB63B58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6DFC55AF-0641-4496-8391-AD1FF10A3019}" type="pres">
      <dgm:prSet presAssocID="{C469C820-DA7B-4A1C-874F-8D49EB63B58E}" presName="spaceRect" presStyleCnt="0"/>
      <dgm:spPr/>
    </dgm:pt>
    <dgm:pt modelId="{4A99BB83-F745-40AF-917D-8BC7BEFE0493}" type="pres">
      <dgm:prSet presAssocID="{C469C820-DA7B-4A1C-874F-8D49EB63B58E}" presName="parTx" presStyleLbl="revTx" presStyleIdx="1" presStyleCnt="5">
        <dgm:presLayoutVars>
          <dgm:chMax val="0"/>
          <dgm:chPref val="0"/>
        </dgm:presLayoutVars>
      </dgm:prSet>
      <dgm:spPr/>
    </dgm:pt>
    <dgm:pt modelId="{EF091229-3DC1-418B-BF68-209CDA168620}" type="pres">
      <dgm:prSet presAssocID="{C469C820-DA7B-4A1C-874F-8D49EB63B58E}" presName="desTx" presStyleLbl="revTx" presStyleIdx="2" presStyleCnt="5">
        <dgm:presLayoutVars/>
      </dgm:prSet>
      <dgm:spPr/>
    </dgm:pt>
    <dgm:pt modelId="{0F83BE86-5444-4B16-BBBF-5C17741BF74A}" type="pres">
      <dgm:prSet presAssocID="{15B0EC13-AEDF-4BD7-9395-68D457E3EB49}" presName="sibTrans" presStyleCnt="0"/>
      <dgm:spPr/>
    </dgm:pt>
    <dgm:pt modelId="{DE9EAA0A-F3A5-49EB-B3D9-65DF4B0800CB}" type="pres">
      <dgm:prSet presAssocID="{F11CF93A-4DFA-4BFD-BF2A-9C9A850721B4}" presName="compNode" presStyleCnt="0"/>
      <dgm:spPr/>
    </dgm:pt>
    <dgm:pt modelId="{8963B3FD-8CA8-4D62-8761-8B18B39FA6C3}" type="pres">
      <dgm:prSet presAssocID="{F11CF93A-4DFA-4BFD-BF2A-9C9A850721B4}" presName="bgRect" presStyleLbl="bgShp" presStyleIdx="2" presStyleCnt="3"/>
      <dgm:spPr/>
    </dgm:pt>
    <dgm:pt modelId="{035CDEB4-B52B-4A11-B3E2-43F2D64B6C7B}" type="pres">
      <dgm:prSet presAssocID="{F11CF93A-4DFA-4BFD-BF2A-9C9A850721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D4573C6D-5DA4-4052-B6CE-4E5F547E490A}" type="pres">
      <dgm:prSet presAssocID="{F11CF93A-4DFA-4BFD-BF2A-9C9A850721B4}" presName="spaceRect" presStyleCnt="0"/>
      <dgm:spPr/>
    </dgm:pt>
    <dgm:pt modelId="{C79BC1F9-C7CD-42A2-A166-4FF01A892248}" type="pres">
      <dgm:prSet presAssocID="{F11CF93A-4DFA-4BFD-BF2A-9C9A850721B4}" presName="parTx" presStyleLbl="revTx" presStyleIdx="3" presStyleCnt="5">
        <dgm:presLayoutVars>
          <dgm:chMax val="0"/>
          <dgm:chPref val="0"/>
        </dgm:presLayoutVars>
      </dgm:prSet>
      <dgm:spPr/>
    </dgm:pt>
    <dgm:pt modelId="{DB8117B2-CE3C-44EF-8AF9-CFE83C49D57F}" type="pres">
      <dgm:prSet presAssocID="{F11CF93A-4DFA-4BFD-BF2A-9C9A850721B4}" presName="desTx" presStyleLbl="revTx" presStyleIdx="4" presStyleCnt="5">
        <dgm:presLayoutVars/>
      </dgm:prSet>
      <dgm:spPr/>
    </dgm:pt>
  </dgm:ptLst>
  <dgm:cxnLst>
    <dgm:cxn modelId="{F20FB514-E1C1-4FA7-ABA8-F9786CAD6EEB}" srcId="{F11CF93A-4DFA-4BFD-BF2A-9C9A850721B4}" destId="{172A1F63-F2B7-406A-9D04-611429E36E0A}" srcOrd="3" destOrd="0" parTransId="{164347BE-0735-4C79-A7CC-B63A5DE63F99}" sibTransId="{AC4005EB-F633-4352-ABA4-EA3F7FEC54E1}"/>
    <dgm:cxn modelId="{2085D819-6CCC-4CAB-A82B-AA17C0982B2A}" srcId="{C469C820-DA7B-4A1C-874F-8D49EB63B58E}" destId="{ACA2E5C9-C06E-4071-BF84-55894EFAF014}" srcOrd="2" destOrd="0" parTransId="{31A8930C-790A-43A7-BCD4-83589C54BC8D}" sibTransId="{37D2612B-91F9-4F25-B007-394251002802}"/>
    <dgm:cxn modelId="{5144841B-6146-4236-89FE-E67809B611E8}" srcId="{F11CF93A-4DFA-4BFD-BF2A-9C9A850721B4}" destId="{64DBC2DC-737A-44DC-BFBB-F5FF7B19FDCC}" srcOrd="1" destOrd="0" parTransId="{B8DD45CD-105D-447E-9012-9271CC13C642}" sibTransId="{E5EBD1AE-70BD-46C3-B4C1-65A746279759}"/>
    <dgm:cxn modelId="{3D970D21-A432-4F6C-BB89-6E9849137302}" type="presOf" srcId="{A38EA348-85EE-4895-9CD5-36528D672157}" destId="{DB8117B2-CE3C-44EF-8AF9-CFE83C49D57F}" srcOrd="0" destOrd="0" presId="urn:microsoft.com/office/officeart/2018/2/layout/IconVerticalSolidList"/>
    <dgm:cxn modelId="{F4EAD831-36A5-4384-A0C9-98402F830280}" srcId="{F11CF93A-4DFA-4BFD-BF2A-9C9A850721B4}" destId="{A38EA348-85EE-4895-9CD5-36528D672157}" srcOrd="0" destOrd="0" parTransId="{7ACA075E-7556-4D64-A09C-07BAA4CC7EB8}" sibTransId="{5D792A80-B3B0-4FEA-8D52-6F8DCD69C8EE}"/>
    <dgm:cxn modelId="{BD01F563-AE56-4D7C-88F6-840905C13F09}" type="presOf" srcId="{F11CF93A-4DFA-4BFD-BF2A-9C9A850721B4}" destId="{C79BC1F9-C7CD-42A2-A166-4FF01A892248}" srcOrd="0" destOrd="0" presId="urn:microsoft.com/office/officeart/2018/2/layout/IconVerticalSolidList"/>
    <dgm:cxn modelId="{A723AA44-3C2B-42EF-A47C-EADD7312831B}" type="presOf" srcId="{C469C820-DA7B-4A1C-874F-8D49EB63B58E}" destId="{4A99BB83-F745-40AF-917D-8BC7BEFE0493}" srcOrd="0" destOrd="0" presId="urn:microsoft.com/office/officeart/2018/2/layout/IconVerticalSolidList"/>
    <dgm:cxn modelId="{C2FDC867-CF3D-43C6-8422-FF03F9993C5E}" srcId="{B7979BB7-7D45-41FC-B0DC-B96C5A456A61}" destId="{F11CF93A-4DFA-4BFD-BF2A-9C9A850721B4}" srcOrd="2" destOrd="0" parTransId="{728F224C-C642-4ABE-A3E6-B216DD99CCBD}" sibTransId="{C9F7304D-C547-480B-9CAE-9F726FE1C3CF}"/>
    <dgm:cxn modelId="{78280F51-D8C7-4F8C-86D2-5CABF7E4A783}" srcId="{C469C820-DA7B-4A1C-874F-8D49EB63B58E}" destId="{4B0C9376-24F2-43D3-A5D3-6EECCEC1B7BF}" srcOrd="1" destOrd="0" parTransId="{33E8A9D2-4713-4A68-B276-9B90163FCD68}" sibTransId="{D8E1F3AD-6697-42D0-B05F-92D3AD3A0796}"/>
    <dgm:cxn modelId="{87516F79-C044-4E3A-90B5-DC82EA4E541C}" type="presOf" srcId="{ACA2E5C9-C06E-4071-BF84-55894EFAF014}" destId="{EF091229-3DC1-418B-BF68-209CDA168620}" srcOrd="0" destOrd="2" presId="urn:microsoft.com/office/officeart/2018/2/layout/IconVerticalSolidList"/>
    <dgm:cxn modelId="{12F4A85A-773C-41DF-BA9B-BEC79C0D31B8}" type="presOf" srcId="{B7979BB7-7D45-41FC-B0DC-B96C5A456A61}" destId="{AD539065-93CF-42F6-B211-4A9DBAE134B5}" srcOrd="0" destOrd="0" presId="urn:microsoft.com/office/officeart/2018/2/layout/IconVerticalSolidList"/>
    <dgm:cxn modelId="{E2D32A8B-CDD3-46FD-B3FA-1EFE748FE59F}" type="presOf" srcId="{33ACB827-640E-43CA-9E26-192227149EAE}" destId="{74BB35DC-5E0C-4AB8-AFD4-91581516AE1E}" srcOrd="0" destOrd="0" presId="urn:microsoft.com/office/officeart/2018/2/layout/IconVerticalSolidList"/>
    <dgm:cxn modelId="{B7B3C5B4-B610-4ADD-924D-8148CD4971F7}" type="presOf" srcId="{64DBC2DC-737A-44DC-BFBB-F5FF7B19FDCC}" destId="{DB8117B2-CE3C-44EF-8AF9-CFE83C49D57F}" srcOrd="0" destOrd="1" presId="urn:microsoft.com/office/officeart/2018/2/layout/IconVerticalSolidList"/>
    <dgm:cxn modelId="{402218BA-F0EF-4922-B823-225315E66140}" srcId="{B7979BB7-7D45-41FC-B0DC-B96C5A456A61}" destId="{C469C820-DA7B-4A1C-874F-8D49EB63B58E}" srcOrd="1" destOrd="0" parTransId="{6806494F-12CB-40BE-A649-06F4A9ED66D4}" sibTransId="{15B0EC13-AEDF-4BD7-9395-68D457E3EB49}"/>
    <dgm:cxn modelId="{3E5590BB-36D7-44C2-A6A4-B7C53E495336}" type="presOf" srcId="{B564F6A2-05D1-4529-9BD9-798FDBE880CA}" destId="{EF091229-3DC1-418B-BF68-209CDA168620}" srcOrd="0" destOrd="0" presId="urn:microsoft.com/office/officeart/2018/2/layout/IconVerticalSolidList"/>
    <dgm:cxn modelId="{EB1CFAC0-7CD8-484E-91A8-221A5D4A4F73}" srcId="{B7979BB7-7D45-41FC-B0DC-B96C5A456A61}" destId="{33ACB827-640E-43CA-9E26-192227149EAE}" srcOrd="0" destOrd="0" parTransId="{0A0B5D55-C608-4BE5-B83B-8E894B6832D7}" sibTransId="{1EA8E11D-3B2A-4D36-9C67-8BB5861A8EAC}"/>
    <dgm:cxn modelId="{F6758ACA-624C-4491-A13D-D03B83F36E62}" srcId="{F11CF93A-4DFA-4BFD-BF2A-9C9A850721B4}" destId="{EDD8E1BE-4075-467D-924A-FE4B520F96C6}" srcOrd="2" destOrd="0" parTransId="{C14C494E-C160-4442-884A-0CB7F102C656}" sibTransId="{97DD8ABB-4F4F-4234-B0A7-ADEA4288EE9E}"/>
    <dgm:cxn modelId="{133980D2-CF79-4142-AF5C-3576A37AFE0A}" type="presOf" srcId="{EDD8E1BE-4075-467D-924A-FE4B520F96C6}" destId="{DB8117B2-CE3C-44EF-8AF9-CFE83C49D57F}" srcOrd="0" destOrd="2" presId="urn:microsoft.com/office/officeart/2018/2/layout/IconVerticalSolidList"/>
    <dgm:cxn modelId="{04F69EDE-F366-4680-84CA-5F2E740A8236}" type="presOf" srcId="{172A1F63-F2B7-406A-9D04-611429E36E0A}" destId="{DB8117B2-CE3C-44EF-8AF9-CFE83C49D57F}" srcOrd="0" destOrd="3" presId="urn:microsoft.com/office/officeart/2018/2/layout/IconVerticalSolidList"/>
    <dgm:cxn modelId="{30F08EF1-9B9E-47FB-9C68-F14CD3C133F9}" srcId="{C469C820-DA7B-4A1C-874F-8D49EB63B58E}" destId="{B564F6A2-05D1-4529-9BD9-798FDBE880CA}" srcOrd="0" destOrd="0" parTransId="{C7F8389C-331C-4F1F-AA4E-6BFC6A849637}" sibTransId="{6249FA74-7574-4C63-97B9-B4A8D8036FF5}"/>
    <dgm:cxn modelId="{FC9200FC-03A9-4E32-B487-B948C9CCACB8}" type="presOf" srcId="{4B0C9376-24F2-43D3-A5D3-6EECCEC1B7BF}" destId="{EF091229-3DC1-418B-BF68-209CDA168620}" srcOrd="0" destOrd="1" presId="urn:microsoft.com/office/officeart/2018/2/layout/IconVerticalSolidList"/>
    <dgm:cxn modelId="{E607B8FB-A975-454C-834A-6F832956CDDA}" type="presParOf" srcId="{AD539065-93CF-42F6-B211-4A9DBAE134B5}" destId="{61A6F667-1484-4539-B270-C264CA3EBB9B}" srcOrd="0" destOrd="0" presId="urn:microsoft.com/office/officeart/2018/2/layout/IconVerticalSolidList"/>
    <dgm:cxn modelId="{D15D3889-CE72-47A1-90DC-D84FE267879B}" type="presParOf" srcId="{61A6F667-1484-4539-B270-C264CA3EBB9B}" destId="{196050A8-5851-4F76-A473-6BD00CFB3B11}" srcOrd="0" destOrd="0" presId="urn:microsoft.com/office/officeart/2018/2/layout/IconVerticalSolidList"/>
    <dgm:cxn modelId="{10390A14-54E4-475B-918C-E19A69833532}" type="presParOf" srcId="{61A6F667-1484-4539-B270-C264CA3EBB9B}" destId="{61595ACE-360C-4171-AA49-195DED6911A1}" srcOrd="1" destOrd="0" presId="urn:microsoft.com/office/officeart/2018/2/layout/IconVerticalSolidList"/>
    <dgm:cxn modelId="{C21BD587-D64E-488A-AD40-37ACF135566A}" type="presParOf" srcId="{61A6F667-1484-4539-B270-C264CA3EBB9B}" destId="{9F342626-E780-4D1C-B2D3-9501050657E0}" srcOrd="2" destOrd="0" presId="urn:microsoft.com/office/officeart/2018/2/layout/IconVerticalSolidList"/>
    <dgm:cxn modelId="{34B4951F-088C-40E5-BE66-AD4AB52149C2}" type="presParOf" srcId="{61A6F667-1484-4539-B270-C264CA3EBB9B}" destId="{74BB35DC-5E0C-4AB8-AFD4-91581516AE1E}" srcOrd="3" destOrd="0" presId="urn:microsoft.com/office/officeart/2018/2/layout/IconVerticalSolidList"/>
    <dgm:cxn modelId="{24DB1724-9AD8-4392-8AE5-78E05B45A356}" type="presParOf" srcId="{AD539065-93CF-42F6-B211-4A9DBAE134B5}" destId="{828FFE13-1332-4B8E-AA24-C54198F27784}" srcOrd="1" destOrd="0" presId="urn:microsoft.com/office/officeart/2018/2/layout/IconVerticalSolidList"/>
    <dgm:cxn modelId="{BE115A1A-2F9E-46D6-A959-9DA12ABE01E2}" type="presParOf" srcId="{AD539065-93CF-42F6-B211-4A9DBAE134B5}" destId="{8BD84711-3F5A-45F8-8D80-A6FBDFC51C26}" srcOrd="2" destOrd="0" presId="urn:microsoft.com/office/officeart/2018/2/layout/IconVerticalSolidList"/>
    <dgm:cxn modelId="{3A784676-BBA1-4AB6-A6CF-FE28F17380A8}" type="presParOf" srcId="{8BD84711-3F5A-45F8-8D80-A6FBDFC51C26}" destId="{1B585C67-1D29-449F-A4E6-27302BC1E3EA}" srcOrd="0" destOrd="0" presId="urn:microsoft.com/office/officeart/2018/2/layout/IconVerticalSolidList"/>
    <dgm:cxn modelId="{3903BDD6-25CB-4800-86C0-6C385081381B}" type="presParOf" srcId="{8BD84711-3F5A-45F8-8D80-A6FBDFC51C26}" destId="{EA0AC748-89B9-493D-BAEC-97A426C59F26}" srcOrd="1" destOrd="0" presId="urn:microsoft.com/office/officeart/2018/2/layout/IconVerticalSolidList"/>
    <dgm:cxn modelId="{BDFC3E7B-5A5B-41C9-81EE-D93F5F254C9F}" type="presParOf" srcId="{8BD84711-3F5A-45F8-8D80-A6FBDFC51C26}" destId="{6DFC55AF-0641-4496-8391-AD1FF10A3019}" srcOrd="2" destOrd="0" presId="urn:microsoft.com/office/officeart/2018/2/layout/IconVerticalSolidList"/>
    <dgm:cxn modelId="{3C9D20B2-52F0-4B81-BB17-2C9268029001}" type="presParOf" srcId="{8BD84711-3F5A-45F8-8D80-A6FBDFC51C26}" destId="{4A99BB83-F745-40AF-917D-8BC7BEFE0493}" srcOrd="3" destOrd="0" presId="urn:microsoft.com/office/officeart/2018/2/layout/IconVerticalSolidList"/>
    <dgm:cxn modelId="{5DF5DB82-38E1-4ED0-95E6-2B90B37C459E}" type="presParOf" srcId="{8BD84711-3F5A-45F8-8D80-A6FBDFC51C26}" destId="{EF091229-3DC1-418B-BF68-209CDA168620}" srcOrd="4" destOrd="0" presId="urn:microsoft.com/office/officeart/2018/2/layout/IconVerticalSolidList"/>
    <dgm:cxn modelId="{F35ED8B3-0B73-469B-A428-08D68CED52A4}" type="presParOf" srcId="{AD539065-93CF-42F6-B211-4A9DBAE134B5}" destId="{0F83BE86-5444-4B16-BBBF-5C17741BF74A}" srcOrd="3" destOrd="0" presId="urn:microsoft.com/office/officeart/2018/2/layout/IconVerticalSolidList"/>
    <dgm:cxn modelId="{5965BDDF-8F15-4332-AFDA-D1E26A32BEC8}" type="presParOf" srcId="{AD539065-93CF-42F6-B211-4A9DBAE134B5}" destId="{DE9EAA0A-F3A5-49EB-B3D9-65DF4B0800CB}" srcOrd="4" destOrd="0" presId="urn:microsoft.com/office/officeart/2018/2/layout/IconVerticalSolidList"/>
    <dgm:cxn modelId="{F9B61E67-5E03-405D-81CB-9A7DB21C2075}" type="presParOf" srcId="{DE9EAA0A-F3A5-49EB-B3D9-65DF4B0800CB}" destId="{8963B3FD-8CA8-4D62-8761-8B18B39FA6C3}" srcOrd="0" destOrd="0" presId="urn:microsoft.com/office/officeart/2018/2/layout/IconVerticalSolidList"/>
    <dgm:cxn modelId="{25F883B9-E9C2-474B-B7DE-F5C5939DF85B}" type="presParOf" srcId="{DE9EAA0A-F3A5-49EB-B3D9-65DF4B0800CB}" destId="{035CDEB4-B52B-4A11-B3E2-43F2D64B6C7B}" srcOrd="1" destOrd="0" presId="urn:microsoft.com/office/officeart/2018/2/layout/IconVerticalSolidList"/>
    <dgm:cxn modelId="{BCD60066-6217-4EA4-AB33-DAD591996860}" type="presParOf" srcId="{DE9EAA0A-F3A5-49EB-B3D9-65DF4B0800CB}" destId="{D4573C6D-5DA4-4052-B6CE-4E5F547E490A}" srcOrd="2" destOrd="0" presId="urn:microsoft.com/office/officeart/2018/2/layout/IconVerticalSolidList"/>
    <dgm:cxn modelId="{97F26C38-C0FE-43C0-95EB-375E985AB872}" type="presParOf" srcId="{DE9EAA0A-F3A5-49EB-B3D9-65DF4B0800CB}" destId="{C79BC1F9-C7CD-42A2-A166-4FF01A892248}" srcOrd="3" destOrd="0" presId="urn:microsoft.com/office/officeart/2018/2/layout/IconVerticalSolidList"/>
    <dgm:cxn modelId="{0491D1FF-18A6-4361-9F69-6012F850CA32}" type="presParOf" srcId="{DE9EAA0A-F3A5-49EB-B3D9-65DF4B0800CB}" destId="{DB8117B2-CE3C-44EF-8AF9-CFE83C49D57F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979BB7-7D45-41FC-B0DC-B96C5A456A61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33ACB827-640E-43CA-9E26-192227149EA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Walbaum Display"/>
            </a:rPr>
            <a:t> 8 Webcams</a:t>
          </a:r>
          <a:endParaRPr lang="en-US"/>
        </a:p>
      </dgm:t>
    </dgm:pt>
    <dgm:pt modelId="{0A0B5D55-C608-4BE5-B83B-8E894B6832D7}" type="parTrans" cxnId="{EB1CFAC0-7CD8-484E-91A8-221A5D4A4F73}">
      <dgm:prSet/>
      <dgm:spPr/>
      <dgm:t>
        <a:bodyPr/>
        <a:lstStyle/>
        <a:p>
          <a:endParaRPr lang="en-US"/>
        </a:p>
      </dgm:t>
    </dgm:pt>
    <dgm:pt modelId="{1EA8E11D-3B2A-4D36-9C67-8BB5861A8EAC}" type="sibTrans" cxnId="{EB1CFAC0-7CD8-484E-91A8-221A5D4A4F73}">
      <dgm:prSet/>
      <dgm:spPr/>
      <dgm:t>
        <a:bodyPr/>
        <a:lstStyle/>
        <a:p>
          <a:endParaRPr lang="en-US"/>
        </a:p>
      </dgm:t>
    </dgm:pt>
    <dgm:pt modelId="{C469C820-DA7B-4A1C-874F-8D49EB63B58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Walbaum Display"/>
            </a:rPr>
            <a:t>Presentation Equipment</a:t>
          </a:r>
          <a:endParaRPr lang="en-US"/>
        </a:p>
      </dgm:t>
    </dgm:pt>
    <dgm:pt modelId="{6806494F-12CB-40BE-A649-06F4A9ED66D4}" type="parTrans" cxnId="{402218BA-F0EF-4922-B823-225315E66140}">
      <dgm:prSet/>
      <dgm:spPr/>
      <dgm:t>
        <a:bodyPr/>
        <a:lstStyle/>
        <a:p>
          <a:endParaRPr lang="en-US"/>
        </a:p>
      </dgm:t>
    </dgm:pt>
    <dgm:pt modelId="{15B0EC13-AEDF-4BD7-9395-68D457E3EB49}" type="sibTrans" cxnId="{402218BA-F0EF-4922-B823-225315E66140}">
      <dgm:prSet/>
      <dgm:spPr/>
      <dgm:t>
        <a:bodyPr/>
        <a:lstStyle/>
        <a:p>
          <a:endParaRPr lang="en-US"/>
        </a:p>
      </dgm:t>
    </dgm:pt>
    <dgm:pt modelId="{B564F6A2-05D1-4529-9BD9-798FDBE880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ill Sans MT"/>
            </a:rPr>
            <a:t>8 Block Rockers &amp; quarter-inch microphones</a:t>
          </a:r>
        </a:p>
      </dgm:t>
    </dgm:pt>
    <dgm:pt modelId="{C7F8389C-331C-4F1F-AA4E-6BFC6A849637}" type="parTrans" cxnId="{30F08EF1-9B9E-47FB-9C68-F14CD3C133F9}">
      <dgm:prSet/>
      <dgm:spPr/>
      <dgm:t>
        <a:bodyPr/>
        <a:lstStyle/>
        <a:p>
          <a:endParaRPr lang="en-US"/>
        </a:p>
      </dgm:t>
    </dgm:pt>
    <dgm:pt modelId="{6249FA74-7574-4C63-97B9-B4A8D8036FF5}" type="sibTrans" cxnId="{30F08EF1-9B9E-47FB-9C68-F14CD3C133F9}">
      <dgm:prSet/>
      <dgm:spPr/>
      <dgm:t>
        <a:bodyPr/>
        <a:lstStyle/>
        <a:p>
          <a:endParaRPr lang="en-US"/>
        </a:p>
      </dgm:t>
    </dgm:pt>
    <dgm:pt modelId="{4B0C9376-24F2-43D3-A5D3-6EECCEC1B7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ill Sans MT"/>
            </a:rPr>
            <a:t>6 Drawing tablets</a:t>
          </a:r>
          <a:endParaRPr lang="en-US"/>
        </a:p>
      </dgm:t>
    </dgm:pt>
    <dgm:pt modelId="{33E8A9D2-4713-4A68-B276-9B90163FCD68}" type="parTrans" cxnId="{78280F51-D8C7-4F8C-86D2-5CABF7E4A783}">
      <dgm:prSet/>
      <dgm:spPr/>
      <dgm:t>
        <a:bodyPr/>
        <a:lstStyle/>
        <a:p>
          <a:endParaRPr lang="en-US"/>
        </a:p>
      </dgm:t>
    </dgm:pt>
    <dgm:pt modelId="{D8E1F3AD-6697-42D0-B05F-92D3AD3A0796}" type="sibTrans" cxnId="{78280F51-D8C7-4F8C-86D2-5CABF7E4A783}">
      <dgm:prSet/>
      <dgm:spPr/>
      <dgm:t>
        <a:bodyPr/>
        <a:lstStyle/>
        <a:p>
          <a:endParaRPr lang="en-US"/>
        </a:p>
      </dgm:t>
    </dgm:pt>
    <dgm:pt modelId="{F11CF93A-4DFA-4BFD-BF2A-9C9A850721B4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Walbaum Display"/>
            </a:rPr>
            <a:t>Video/Audio Material</a:t>
          </a:r>
          <a:endParaRPr lang="en-US"/>
        </a:p>
      </dgm:t>
    </dgm:pt>
    <dgm:pt modelId="{728F224C-C642-4ABE-A3E6-B216DD99CCBD}" type="parTrans" cxnId="{C2FDC867-CF3D-43C6-8422-FF03F9993C5E}">
      <dgm:prSet/>
      <dgm:spPr/>
      <dgm:t>
        <a:bodyPr/>
        <a:lstStyle/>
        <a:p>
          <a:endParaRPr lang="en-US"/>
        </a:p>
      </dgm:t>
    </dgm:pt>
    <dgm:pt modelId="{C9F7304D-C547-480B-9CAE-9F726FE1C3CF}" type="sibTrans" cxnId="{C2FDC867-CF3D-43C6-8422-FF03F9993C5E}">
      <dgm:prSet/>
      <dgm:spPr/>
      <dgm:t>
        <a:bodyPr/>
        <a:lstStyle/>
        <a:p>
          <a:endParaRPr lang="en-US"/>
        </a:p>
      </dgm:t>
    </dgm:pt>
    <dgm:pt modelId="{81EC4375-8AC5-41EE-9686-F7D168A18310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>
              <a:latin typeface="Gill Sans MT"/>
            </a:rPr>
            <a:t>Laptop Peripherals</a:t>
          </a:r>
        </a:p>
      </dgm:t>
    </dgm:pt>
    <dgm:pt modelId="{C68EC878-1B1A-4F35-91BA-ADC12CEFC919}" type="parTrans" cxnId="{81FA1301-9031-432C-80CE-34D9883ACCDE}">
      <dgm:prSet/>
      <dgm:spPr/>
    </dgm:pt>
    <dgm:pt modelId="{194EEBA6-4488-4C9F-B4FE-218DD5DB0A46}" type="sibTrans" cxnId="{81FA1301-9031-432C-80CE-34D9883ACCDE}">
      <dgm:prSet/>
      <dgm:spPr/>
      <dgm:t>
        <a:bodyPr/>
        <a:lstStyle/>
        <a:p>
          <a:endParaRPr lang="en-US"/>
        </a:p>
      </dgm:t>
    </dgm:pt>
    <dgm:pt modelId="{D7E7D5A6-92D9-4C36-AB56-3C0B90718BE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4 </a:t>
          </a:r>
          <a:r>
            <a:rPr lang="en-US" err="1">
              <a:latin typeface="Calibri"/>
              <a:ea typeface="Calibri"/>
              <a:cs typeface="Calibri"/>
            </a:rPr>
            <a:t>Tascams</a:t>
          </a:r>
          <a:endParaRPr lang="en-US">
            <a:latin typeface="Calibri"/>
            <a:ea typeface="Calibri"/>
            <a:cs typeface="Calibri"/>
          </a:endParaRPr>
        </a:p>
      </dgm:t>
    </dgm:pt>
    <dgm:pt modelId="{FE185E47-AA6F-4B54-A951-6201EB00A0CC}" type="parTrans" cxnId="{26A1765F-DC37-4D7D-85CE-86978D2D1260}">
      <dgm:prSet/>
      <dgm:spPr/>
    </dgm:pt>
    <dgm:pt modelId="{9AF7C487-99B3-4B65-9190-7A9C91F8FC0C}" type="sibTrans" cxnId="{26A1765F-DC37-4D7D-85CE-86978D2D1260}">
      <dgm:prSet/>
      <dgm:spPr/>
      <dgm:t>
        <a:bodyPr/>
        <a:lstStyle/>
        <a:p>
          <a:endParaRPr lang="en-US"/>
        </a:p>
      </dgm:t>
    </dgm:pt>
    <dgm:pt modelId="{8E91CE65-FE9D-4CF2-889F-5AFAC7ED505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3 Shotgun mics</a:t>
          </a:r>
        </a:p>
      </dgm:t>
    </dgm:pt>
    <dgm:pt modelId="{3BBFC80C-2342-40B4-8165-BEA4A7FA0FD9}" type="parTrans" cxnId="{1306AF18-F520-4380-AF65-17691CB9D45E}">
      <dgm:prSet/>
      <dgm:spPr/>
    </dgm:pt>
    <dgm:pt modelId="{7386E429-710C-47C4-B29C-4D788C02AB78}" type="sibTrans" cxnId="{1306AF18-F520-4380-AF65-17691CB9D45E}">
      <dgm:prSet/>
      <dgm:spPr/>
      <dgm:t>
        <a:bodyPr/>
        <a:lstStyle/>
        <a:p>
          <a:endParaRPr lang="en-US"/>
        </a:p>
      </dgm:t>
    </dgm:pt>
    <dgm:pt modelId="{37EDB1A9-1F93-4D86-834E-E4EABB33468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2 ring lights, 9 Light Kits</a:t>
          </a:r>
        </a:p>
      </dgm:t>
    </dgm:pt>
    <dgm:pt modelId="{4BE00BAA-7922-43DB-BE14-1ECEF0F22908}" type="parTrans" cxnId="{D1D7F32A-806E-4F58-B68A-E6C87F27A209}">
      <dgm:prSet/>
      <dgm:spPr/>
    </dgm:pt>
    <dgm:pt modelId="{6F0F774A-020F-4A80-BEB0-14C0FDE19C33}" type="sibTrans" cxnId="{D1D7F32A-806E-4F58-B68A-E6C87F27A209}">
      <dgm:prSet/>
      <dgm:spPr/>
      <dgm:t>
        <a:bodyPr/>
        <a:lstStyle/>
        <a:p>
          <a:endParaRPr lang="en-US"/>
        </a:p>
      </dgm:t>
    </dgm:pt>
    <dgm:pt modelId="{2EF6D991-5063-4CE8-B412-3507357F559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4 Gimbles</a:t>
          </a:r>
        </a:p>
      </dgm:t>
    </dgm:pt>
    <dgm:pt modelId="{D1DCED6F-E4CB-484E-845D-CC09A10A1275}" type="parTrans" cxnId="{6FFB821F-E04B-4DB7-A79B-5A087B7259E9}">
      <dgm:prSet/>
      <dgm:spPr/>
    </dgm:pt>
    <dgm:pt modelId="{504AD195-0547-40BB-A8F8-0CA4AB7733BC}" type="sibTrans" cxnId="{6FFB821F-E04B-4DB7-A79B-5A087B7259E9}">
      <dgm:prSet/>
      <dgm:spPr/>
      <dgm:t>
        <a:bodyPr/>
        <a:lstStyle/>
        <a:p>
          <a:endParaRPr lang="en-US"/>
        </a:p>
      </dgm:t>
    </dgm:pt>
    <dgm:pt modelId="{DE88E745-A11B-4554-A4A3-3684227D655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Walbaum Display"/>
            </a:rPr>
            <a:t>5 Snowball Microphones</a:t>
          </a:r>
        </a:p>
      </dgm:t>
    </dgm:pt>
    <dgm:pt modelId="{F2F12D0B-B619-4AE1-BAF4-FCB1B1E929D3}" type="parTrans" cxnId="{B7F56DF4-D50D-461F-A6F9-527EED42D137}">
      <dgm:prSet/>
      <dgm:spPr/>
    </dgm:pt>
    <dgm:pt modelId="{D07DCDD2-E381-4B8D-87E8-D11B78858B71}" type="sibTrans" cxnId="{B7F56DF4-D50D-461F-A6F9-527EED42D137}">
      <dgm:prSet/>
      <dgm:spPr/>
      <dgm:t>
        <a:bodyPr/>
        <a:lstStyle/>
        <a:p>
          <a:endParaRPr lang="en-US"/>
        </a:p>
      </dgm:t>
    </dgm:pt>
    <dgm:pt modelId="{78E60FC7-0E9A-44D9-AE71-201654FD5FE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Walbaum Display"/>
            </a:rPr>
            <a:t>15 Card Readers</a:t>
          </a:r>
        </a:p>
      </dgm:t>
    </dgm:pt>
    <dgm:pt modelId="{C58C011D-357A-4D8E-BC10-942EBEA5DE59}" type="parTrans" cxnId="{E045FBC2-D488-4767-9AC1-EC879B9AA405}">
      <dgm:prSet/>
      <dgm:spPr/>
    </dgm:pt>
    <dgm:pt modelId="{389F5437-61DA-4E95-9FF0-59217FE4AFD2}" type="sibTrans" cxnId="{E045FBC2-D488-4767-9AC1-EC879B9AA405}">
      <dgm:prSet/>
      <dgm:spPr/>
      <dgm:t>
        <a:bodyPr/>
        <a:lstStyle/>
        <a:p>
          <a:endParaRPr lang="en-US"/>
        </a:p>
      </dgm:t>
    </dgm:pt>
    <dgm:pt modelId="{1CA3FEF3-FBBC-43C7-926D-B0CD2C3DC41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ill Sans MT"/>
            </a:rPr>
            <a:t>5 PA Systems, 5 extra mics/</a:t>
          </a:r>
          <a:r>
            <a:rPr lang="en-US" err="1">
              <a:latin typeface="Gill Sans MT"/>
            </a:rPr>
            <a:t>xlr</a:t>
          </a:r>
          <a:r>
            <a:rPr lang="en-US">
              <a:latin typeface="Gill Sans MT"/>
            </a:rPr>
            <a:t> cables</a:t>
          </a:r>
        </a:p>
      </dgm:t>
    </dgm:pt>
    <dgm:pt modelId="{6A67657B-3CD9-4EBF-88DB-F482220A2E09}" type="parTrans" cxnId="{5ADCDDED-384C-4AA4-A8D5-21DF2143D524}">
      <dgm:prSet/>
      <dgm:spPr/>
    </dgm:pt>
    <dgm:pt modelId="{24389B89-D63D-4AC2-B039-3F753AA4760D}" type="sibTrans" cxnId="{5ADCDDED-384C-4AA4-A8D5-21DF2143D524}">
      <dgm:prSet/>
      <dgm:spPr/>
      <dgm:t>
        <a:bodyPr/>
        <a:lstStyle/>
        <a:p>
          <a:endParaRPr lang="en-US"/>
        </a:p>
      </dgm:t>
    </dgm:pt>
    <dgm:pt modelId="{D8FD29D5-B76E-45B0-B75D-128C42180B8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Gill Sans MT"/>
            </a:rPr>
            <a:t>9 Projectors</a:t>
          </a:r>
        </a:p>
      </dgm:t>
    </dgm:pt>
    <dgm:pt modelId="{520CE318-BFB2-441B-807F-A47B284A8A09}" type="parTrans" cxnId="{6B691A62-80F6-4CA0-B56C-499727DE55BE}">
      <dgm:prSet/>
      <dgm:spPr/>
    </dgm:pt>
    <dgm:pt modelId="{CFCCA735-585F-4A38-93E8-7D9B85E767AB}" type="sibTrans" cxnId="{6B691A62-80F6-4CA0-B56C-499727DE55BE}">
      <dgm:prSet/>
      <dgm:spPr/>
      <dgm:t>
        <a:bodyPr/>
        <a:lstStyle/>
        <a:p>
          <a:endParaRPr lang="en-US"/>
        </a:p>
      </dgm:t>
    </dgm:pt>
    <dgm:pt modelId="{192B647E-5533-4BE5-BFA9-1B831CA0921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Walbaum Display"/>
            </a:rPr>
            <a:t>5 Aux, 9 USB Headphones</a:t>
          </a:r>
        </a:p>
      </dgm:t>
    </dgm:pt>
    <dgm:pt modelId="{3877D4B7-8DD6-40B2-83E8-E0908861702C}" type="parTrans" cxnId="{03450E96-F8DB-4DEB-8635-9E5BE0C51F46}">
      <dgm:prSet/>
      <dgm:spPr/>
    </dgm:pt>
    <dgm:pt modelId="{261F71F2-86A7-4CFE-AC89-5893C45DD1C0}" type="sibTrans" cxnId="{03450E96-F8DB-4DEB-8635-9E5BE0C51F46}">
      <dgm:prSet/>
      <dgm:spPr/>
      <dgm:t>
        <a:bodyPr/>
        <a:lstStyle/>
        <a:p>
          <a:endParaRPr lang="en-US"/>
        </a:p>
      </dgm:t>
    </dgm:pt>
    <dgm:pt modelId="{5DD188C1-4EA1-404E-A68D-FCC58F609DC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Walbaum Display"/>
            </a:rPr>
            <a:t>20 PPT Presenters</a:t>
          </a:r>
        </a:p>
      </dgm:t>
    </dgm:pt>
    <dgm:pt modelId="{37479D71-1E2F-4681-B631-FBA2B35043B3}" type="parTrans" cxnId="{3E74FEC2-91B4-4BD3-BAA1-0F81E5A6E801}">
      <dgm:prSet/>
      <dgm:spPr/>
    </dgm:pt>
    <dgm:pt modelId="{BA8672DB-2966-4E50-B7CD-D7510897D6B7}" type="sibTrans" cxnId="{3E74FEC2-91B4-4BD3-BAA1-0F81E5A6E801}">
      <dgm:prSet/>
      <dgm:spPr/>
    </dgm:pt>
    <dgm:pt modelId="{51E52F2A-085B-4879-B142-5D4D4A8A905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Gill Sans MT"/>
            </a:rPr>
            <a:t>39 Easles</a:t>
          </a:r>
        </a:p>
      </dgm:t>
    </dgm:pt>
    <dgm:pt modelId="{059ABEB2-C85A-4B87-A66D-5F51F7D84972}" type="parTrans" cxnId="{0ADBE753-36EA-4F82-B698-B4F9CC57B286}">
      <dgm:prSet/>
      <dgm:spPr/>
    </dgm:pt>
    <dgm:pt modelId="{9F5D303B-881D-4E46-828B-93A34E8B37A8}" type="sibTrans" cxnId="{0ADBE753-36EA-4F82-B698-B4F9CC57B286}">
      <dgm:prSet/>
      <dgm:spPr/>
    </dgm:pt>
    <dgm:pt modelId="{7642940F-E3B7-4514-8CF9-B808425F07E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Gill Sans MT"/>
            </a:rPr>
            <a:t>13 Power Strips, 15 Power Extension Cords</a:t>
          </a:r>
        </a:p>
      </dgm:t>
    </dgm:pt>
    <dgm:pt modelId="{C3D17B23-C937-4D94-8B48-A9098094FB73}" type="parTrans" cxnId="{2C7B8A31-7D80-4695-A380-E56E6894077D}">
      <dgm:prSet/>
      <dgm:spPr/>
    </dgm:pt>
    <dgm:pt modelId="{4EB2478F-AD66-4BBB-BC3D-FE99379BBA73}" type="sibTrans" cxnId="{2C7B8A31-7D80-4695-A380-E56E6894077D}">
      <dgm:prSet/>
      <dgm:spPr/>
    </dgm:pt>
    <dgm:pt modelId="{95C59DE6-139C-46EE-A51C-CE5201C70822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Gill Sans MT"/>
            </a:rPr>
            <a:t>3 Wireless Microphones</a:t>
          </a:r>
        </a:p>
      </dgm:t>
    </dgm:pt>
    <dgm:pt modelId="{646F028A-D176-44CB-9172-8468B9D377B2}" type="parTrans" cxnId="{CE7C166C-7F89-4030-B85C-450F372F0871}">
      <dgm:prSet/>
      <dgm:spPr/>
    </dgm:pt>
    <dgm:pt modelId="{A360CEE5-DF5F-4BFE-902F-BC4B8C60D1CC}" type="sibTrans" cxnId="{CE7C166C-7F89-4030-B85C-450F372F0871}">
      <dgm:prSet/>
      <dgm:spPr/>
    </dgm:pt>
    <dgm:pt modelId="{EE1A5FCA-A515-464B-9F06-BA705808FFD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16 tripods</a:t>
          </a:r>
        </a:p>
      </dgm:t>
    </dgm:pt>
    <dgm:pt modelId="{82EE2CE6-E91E-48AB-9378-0240C4E9C08A}" type="parTrans" cxnId="{FBD841AB-6353-4ED2-8E50-EF88846981AE}">
      <dgm:prSet/>
      <dgm:spPr/>
    </dgm:pt>
    <dgm:pt modelId="{5AFE1B84-9C68-4BB5-BFEA-E794042F636B}" type="sibTrans" cxnId="{FBD841AB-6353-4ED2-8E50-EF88846981AE}">
      <dgm:prSet/>
      <dgm:spPr/>
    </dgm:pt>
    <dgm:pt modelId="{8856D5DF-5EC2-423E-8713-96C39B191952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>
              <a:latin typeface="Calibri"/>
              <a:ea typeface="Calibri"/>
              <a:cs typeface="Calibri"/>
            </a:rPr>
            <a:t>Backdrop Screen (Black, Green, White)</a:t>
          </a:r>
        </a:p>
      </dgm:t>
    </dgm:pt>
    <dgm:pt modelId="{F4BFD287-754C-433B-BB5E-27C39DE1DA89}" type="parTrans" cxnId="{324B4570-EA6D-476B-AAED-1B23AE0EE015}">
      <dgm:prSet/>
      <dgm:spPr/>
    </dgm:pt>
    <dgm:pt modelId="{FE3C928C-C664-4D11-9E4A-1FF3A5453D36}" type="sibTrans" cxnId="{324B4570-EA6D-476B-AAED-1B23AE0EE015}">
      <dgm:prSet/>
      <dgm:spPr/>
    </dgm:pt>
    <dgm:pt modelId="{BC1C67A4-509E-41D5-8302-1F61621A0F06}" type="pres">
      <dgm:prSet presAssocID="{B7979BB7-7D45-41FC-B0DC-B96C5A456A61}" presName="root" presStyleCnt="0">
        <dgm:presLayoutVars>
          <dgm:dir/>
          <dgm:resizeHandles val="exact"/>
        </dgm:presLayoutVars>
      </dgm:prSet>
      <dgm:spPr/>
    </dgm:pt>
    <dgm:pt modelId="{34B8CA0F-714B-4AE5-BF4C-C9815F10AC52}" type="pres">
      <dgm:prSet presAssocID="{81EC4375-8AC5-41EE-9686-F7D168A18310}" presName="compNode" presStyleCnt="0"/>
      <dgm:spPr/>
    </dgm:pt>
    <dgm:pt modelId="{CC13AF65-BF80-4FD7-8FC0-D5A713357756}" type="pres">
      <dgm:prSet presAssocID="{81EC4375-8AC5-41EE-9686-F7D168A183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 with solid fill"/>
        </a:ext>
      </dgm:extLst>
    </dgm:pt>
    <dgm:pt modelId="{928262AF-4185-4192-B90D-97994551A707}" type="pres">
      <dgm:prSet presAssocID="{81EC4375-8AC5-41EE-9686-F7D168A18310}" presName="iconSpace" presStyleCnt="0"/>
      <dgm:spPr/>
    </dgm:pt>
    <dgm:pt modelId="{A7A3B11E-3C74-47C8-8A7C-CB7EA6EF1436}" type="pres">
      <dgm:prSet presAssocID="{81EC4375-8AC5-41EE-9686-F7D168A18310}" presName="parTx" presStyleLbl="revTx" presStyleIdx="0" presStyleCnt="6">
        <dgm:presLayoutVars>
          <dgm:chMax val="0"/>
          <dgm:chPref val="0"/>
        </dgm:presLayoutVars>
      </dgm:prSet>
      <dgm:spPr/>
    </dgm:pt>
    <dgm:pt modelId="{0EE203DC-60C7-43E2-BC41-3AEBC4B46B40}" type="pres">
      <dgm:prSet presAssocID="{81EC4375-8AC5-41EE-9686-F7D168A18310}" presName="txSpace" presStyleCnt="0"/>
      <dgm:spPr/>
    </dgm:pt>
    <dgm:pt modelId="{6433334D-6B85-40F7-8681-013471C40A0B}" type="pres">
      <dgm:prSet presAssocID="{81EC4375-8AC5-41EE-9686-F7D168A18310}" presName="desTx" presStyleLbl="revTx" presStyleIdx="1" presStyleCnt="6">
        <dgm:presLayoutVars/>
      </dgm:prSet>
      <dgm:spPr/>
    </dgm:pt>
    <dgm:pt modelId="{C6309116-F899-42A0-9AE8-1487D55ECE1E}" type="pres">
      <dgm:prSet presAssocID="{194EEBA6-4488-4C9F-B4FE-218DD5DB0A46}" presName="sibTrans" presStyleCnt="0"/>
      <dgm:spPr/>
    </dgm:pt>
    <dgm:pt modelId="{761793C4-78B7-435A-A127-B0DF65D3B814}" type="pres">
      <dgm:prSet presAssocID="{C469C820-DA7B-4A1C-874F-8D49EB63B58E}" presName="compNode" presStyleCnt="0"/>
      <dgm:spPr/>
    </dgm:pt>
    <dgm:pt modelId="{B666D145-FC92-48BE-991A-3C9A76C9460E}" type="pres">
      <dgm:prSet presAssocID="{C469C820-DA7B-4A1C-874F-8D49EB63B58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with solid fill"/>
        </a:ext>
      </dgm:extLst>
    </dgm:pt>
    <dgm:pt modelId="{863632B0-D5B6-4BC6-8ADB-468D76CCFABA}" type="pres">
      <dgm:prSet presAssocID="{C469C820-DA7B-4A1C-874F-8D49EB63B58E}" presName="iconSpace" presStyleCnt="0"/>
      <dgm:spPr/>
    </dgm:pt>
    <dgm:pt modelId="{619F1EDE-F305-4489-9548-477692D73C30}" type="pres">
      <dgm:prSet presAssocID="{C469C820-DA7B-4A1C-874F-8D49EB63B58E}" presName="parTx" presStyleLbl="revTx" presStyleIdx="2" presStyleCnt="6">
        <dgm:presLayoutVars>
          <dgm:chMax val="0"/>
          <dgm:chPref val="0"/>
        </dgm:presLayoutVars>
      </dgm:prSet>
      <dgm:spPr/>
    </dgm:pt>
    <dgm:pt modelId="{AC1F679E-2646-47FB-B57D-4F13AF2393ED}" type="pres">
      <dgm:prSet presAssocID="{C469C820-DA7B-4A1C-874F-8D49EB63B58E}" presName="txSpace" presStyleCnt="0"/>
      <dgm:spPr/>
    </dgm:pt>
    <dgm:pt modelId="{70BA3DB3-9774-4139-A606-9161635B25F0}" type="pres">
      <dgm:prSet presAssocID="{C469C820-DA7B-4A1C-874F-8D49EB63B58E}" presName="desTx" presStyleLbl="revTx" presStyleIdx="3" presStyleCnt="6">
        <dgm:presLayoutVars/>
      </dgm:prSet>
      <dgm:spPr/>
    </dgm:pt>
    <dgm:pt modelId="{AA46102F-948F-4B86-98E3-3CEFAF03F738}" type="pres">
      <dgm:prSet presAssocID="{15B0EC13-AEDF-4BD7-9395-68D457E3EB49}" presName="sibTrans" presStyleCnt="0"/>
      <dgm:spPr/>
    </dgm:pt>
    <dgm:pt modelId="{02DA1C7F-13DB-42EB-AA8C-27BE89CE73FD}" type="pres">
      <dgm:prSet presAssocID="{F11CF93A-4DFA-4BFD-BF2A-9C9A850721B4}" presName="compNode" presStyleCnt="0"/>
      <dgm:spPr/>
    </dgm:pt>
    <dgm:pt modelId="{BD987231-46BD-476B-BF50-DF9CD18D1BB5}" type="pres">
      <dgm:prSet presAssocID="{F11CF93A-4DFA-4BFD-BF2A-9C9A850721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 with solid fill"/>
        </a:ext>
      </dgm:extLst>
    </dgm:pt>
    <dgm:pt modelId="{0334030A-0E59-4446-A254-93B2F1F7AE0B}" type="pres">
      <dgm:prSet presAssocID="{F11CF93A-4DFA-4BFD-BF2A-9C9A850721B4}" presName="iconSpace" presStyleCnt="0"/>
      <dgm:spPr/>
    </dgm:pt>
    <dgm:pt modelId="{E5B5868D-7BA2-4DCF-9F35-FFB04F67144A}" type="pres">
      <dgm:prSet presAssocID="{F11CF93A-4DFA-4BFD-BF2A-9C9A850721B4}" presName="parTx" presStyleLbl="revTx" presStyleIdx="4" presStyleCnt="6">
        <dgm:presLayoutVars>
          <dgm:chMax val="0"/>
          <dgm:chPref val="0"/>
        </dgm:presLayoutVars>
      </dgm:prSet>
      <dgm:spPr/>
    </dgm:pt>
    <dgm:pt modelId="{A0BFAF8D-E068-4CA1-9870-C7652A65C15C}" type="pres">
      <dgm:prSet presAssocID="{F11CF93A-4DFA-4BFD-BF2A-9C9A850721B4}" presName="txSpace" presStyleCnt="0"/>
      <dgm:spPr/>
    </dgm:pt>
    <dgm:pt modelId="{C6C90B3B-730C-4536-BA74-9D702023E9C6}" type="pres">
      <dgm:prSet presAssocID="{F11CF93A-4DFA-4BFD-BF2A-9C9A850721B4}" presName="desTx" presStyleLbl="revTx" presStyleIdx="5" presStyleCnt="6">
        <dgm:presLayoutVars/>
      </dgm:prSet>
      <dgm:spPr/>
    </dgm:pt>
  </dgm:ptLst>
  <dgm:cxnLst>
    <dgm:cxn modelId="{81FA1301-9031-432C-80CE-34D9883ACCDE}" srcId="{B7979BB7-7D45-41FC-B0DC-B96C5A456A61}" destId="{81EC4375-8AC5-41EE-9686-F7D168A18310}" srcOrd="0" destOrd="0" parTransId="{C68EC878-1B1A-4F35-91BA-ADC12CEFC919}" sibTransId="{194EEBA6-4488-4C9F-B4FE-218DD5DB0A46}"/>
    <dgm:cxn modelId="{2BFDF403-E264-4FB1-BB87-2E0FCA72E67E}" type="presOf" srcId="{D8FD29D5-B76E-45B0-B75D-128C42180B83}" destId="{70BA3DB3-9774-4139-A606-9161635B25F0}" srcOrd="0" destOrd="3" presId="urn:microsoft.com/office/officeart/2018/5/layout/CenteredIconLabelDescriptionList"/>
    <dgm:cxn modelId="{2035F106-26DA-4E36-BECF-231BDB76BB91}" type="presOf" srcId="{37EDB1A9-1F93-4D86-834E-E4EABB334687}" destId="{C6C90B3B-730C-4536-BA74-9D702023E9C6}" srcOrd="0" destOrd="2" presId="urn:microsoft.com/office/officeart/2018/5/layout/CenteredIconLabelDescriptionList"/>
    <dgm:cxn modelId="{1306AF18-F520-4380-AF65-17691CB9D45E}" srcId="{F11CF93A-4DFA-4BFD-BF2A-9C9A850721B4}" destId="{8E91CE65-FE9D-4CF2-889F-5AFAC7ED505C}" srcOrd="1" destOrd="0" parTransId="{3BBFC80C-2342-40B4-8165-BEA4A7FA0FD9}" sibTransId="{7386E429-710C-47C4-B29C-4D788C02AB78}"/>
    <dgm:cxn modelId="{AC045A1E-291D-40D8-A2DD-6D5FD5459898}" type="presOf" srcId="{D7E7D5A6-92D9-4C36-AB56-3C0B90718BEC}" destId="{C6C90B3B-730C-4536-BA74-9D702023E9C6}" srcOrd="0" destOrd="0" presId="urn:microsoft.com/office/officeart/2018/5/layout/CenteredIconLabelDescriptionList"/>
    <dgm:cxn modelId="{6FFB821F-E04B-4DB7-A79B-5A087B7259E9}" srcId="{F11CF93A-4DFA-4BFD-BF2A-9C9A850721B4}" destId="{2EF6D991-5063-4CE8-B412-3507357F5599}" srcOrd="3" destOrd="0" parTransId="{D1DCED6F-E4CB-484E-845D-CC09A10A1275}" sibTransId="{504AD195-0547-40BB-A8F8-0CA4AB7733BC}"/>
    <dgm:cxn modelId="{0C5B2126-6FF9-46EA-AA4D-4203679CE44F}" type="presOf" srcId="{81EC4375-8AC5-41EE-9686-F7D168A18310}" destId="{A7A3B11E-3C74-47C8-8A7C-CB7EA6EF1436}" srcOrd="0" destOrd="0" presId="urn:microsoft.com/office/officeart/2018/5/layout/CenteredIconLabelDescriptionList"/>
    <dgm:cxn modelId="{D1D7F32A-806E-4F58-B68A-E6C87F27A209}" srcId="{F11CF93A-4DFA-4BFD-BF2A-9C9A850721B4}" destId="{37EDB1A9-1F93-4D86-834E-E4EABB334687}" srcOrd="2" destOrd="0" parTransId="{4BE00BAA-7922-43DB-BE14-1ECEF0F22908}" sibTransId="{6F0F774A-020F-4A80-BEB0-14C0FDE19C33}"/>
    <dgm:cxn modelId="{2C7B8A31-7D80-4695-A380-E56E6894077D}" srcId="{C469C820-DA7B-4A1C-874F-8D49EB63B58E}" destId="{7642940F-E3B7-4514-8CF9-B808425F07EE}" srcOrd="5" destOrd="0" parTransId="{C3D17B23-C937-4D94-8B48-A9098094FB73}" sibTransId="{4EB2478F-AD66-4BBB-BC3D-FE99379BBA73}"/>
    <dgm:cxn modelId="{5FA34E3D-78EA-450E-8183-4D8FF8B7A215}" type="presOf" srcId="{EE1A5FCA-A515-464B-9F06-BA705808FFD3}" destId="{C6C90B3B-730C-4536-BA74-9D702023E9C6}" srcOrd="0" destOrd="4" presId="urn:microsoft.com/office/officeart/2018/5/layout/CenteredIconLabelDescriptionList"/>
    <dgm:cxn modelId="{26A1765F-DC37-4D7D-85CE-86978D2D1260}" srcId="{F11CF93A-4DFA-4BFD-BF2A-9C9A850721B4}" destId="{D7E7D5A6-92D9-4C36-AB56-3C0B90718BEC}" srcOrd="0" destOrd="0" parTransId="{FE185E47-AA6F-4B54-A951-6201EB00A0CC}" sibTransId="{9AF7C487-99B3-4B65-9190-7A9C91F8FC0C}"/>
    <dgm:cxn modelId="{01153541-1617-4F45-96C2-8D4B0CD13F09}" type="presOf" srcId="{2EF6D991-5063-4CE8-B412-3507357F5599}" destId="{C6C90B3B-730C-4536-BA74-9D702023E9C6}" srcOrd="0" destOrd="3" presId="urn:microsoft.com/office/officeart/2018/5/layout/CenteredIconLabelDescriptionList"/>
    <dgm:cxn modelId="{6B691A62-80F6-4CA0-B56C-499727DE55BE}" srcId="{C469C820-DA7B-4A1C-874F-8D49EB63B58E}" destId="{D8FD29D5-B76E-45B0-B75D-128C42180B83}" srcOrd="3" destOrd="0" parTransId="{520CE318-BFB2-441B-807F-A47B284A8A09}" sibTransId="{CFCCA735-585F-4A38-93E8-7D9B85E767AB}"/>
    <dgm:cxn modelId="{3EEE8B66-5435-43F2-A464-A544EC805D27}" type="presOf" srcId="{7642940F-E3B7-4514-8CF9-B808425F07EE}" destId="{70BA3DB3-9774-4139-A606-9161635B25F0}" srcOrd="0" destOrd="5" presId="urn:microsoft.com/office/officeart/2018/5/layout/CenteredIconLabelDescriptionList"/>
    <dgm:cxn modelId="{C2FDC867-CF3D-43C6-8422-FF03F9993C5E}" srcId="{B7979BB7-7D45-41FC-B0DC-B96C5A456A61}" destId="{F11CF93A-4DFA-4BFD-BF2A-9C9A850721B4}" srcOrd="2" destOrd="0" parTransId="{728F224C-C642-4ABE-A3E6-B216DD99CCBD}" sibTransId="{C9F7304D-C547-480B-9CAE-9F726FE1C3CF}"/>
    <dgm:cxn modelId="{CE7C166C-7F89-4030-B85C-450F372F0871}" srcId="{C469C820-DA7B-4A1C-874F-8D49EB63B58E}" destId="{95C59DE6-139C-46EE-A51C-CE5201C70822}" srcOrd="6" destOrd="0" parTransId="{646F028A-D176-44CB-9172-8468B9D377B2}" sibTransId="{A360CEE5-DF5F-4BFE-902F-BC4B8C60D1CC}"/>
    <dgm:cxn modelId="{FEB62D6D-DB05-445E-9E9F-CC908F6A4C79}" type="presOf" srcId="{33ACB827-640E-43CA-9E26-192227149EAE}" destId="{6433334D-6B85-40F7-8681-013471C40A0B}" srcOrd="0" destOrd="0" presId="urn:microsoft.com/office/officeart/2018/5/layout/CenteredIconLabelDescriptionList"/>
    <dgm:cxn modelId="{324B4570-EA6D-476B-AAED-1B23AE0EE015}" srcId="{F11CF93A-4DFA-4BFD-BF2A-9C9A850721B4}" destId="{8856D5DF-5EC2-423E-8713-96C39B191952}" srcOrd="5" destOrd="0" parTransId="{F4BFD287-754C-433B-BB5E-27C39DE1DA89}" sibTransId="{FE3C928C-C664-4D11-9E4A-1FF3A5453D36}"/>
    <dgm:cxn modelId="{78280F51-D8C7-4F8C-86D2-5CABF7E4A783}" srcId="{C469C820-DA7B-4A1C-874F-8D49EB63B58E}" destId="{4B0C9376-24F2-43D3-A5D3-6EECCEC1B7BF}" srcOrd="2" destOrd="0" parTransId="{33E8A9D2-4713-4A68-B276-9B90163FCD68}" sibTransId="{D8E1F3AD-6697-42D0-B05F-92D3AD3A0796}"/>
    <dgm:cxn modelId="{504C8051-897D-4B64-8A67-48AC9982B838}" type="presOf" srcId="{192B647E-5533-4BE5-BFA9-1B831CA0921E}" destId="{6433334D-6B85-40F7-8681-013471C40A0B}" srcOrd="0" destOrd="3" presId="urn:microsoft.com/office/officeart/2018/5/layout/CenteredIconLabelDescriptionList"/>
    <dgm:cxn modelId="{AFB81353-6197-4794-BB10-24E2210BE474}" type="presOf" srcId="{B564F6A2-05D1-4529-9BD9-798FDBE880CA}" destId="{70BA3DB3-9774-4139-A606-9161635B25F0}" srcOrd="0" destOrd="0" presId="urn:microsoft.com/office/officeart/2018/5/layout/CenteredIconLabelDescriptionList"/>
    <dgm:cxn modelId="{0ADBE753-36EA-4F82-B698-B4F9CC57B286}" srcId="{C469C820-DA7B-4A1C-874F-8D49EB63B58E}" destId="{51E52F2A-085B-4879-B142-5D4D4A8A9052}" srcOrd="4" destOrd="0" parTransId="{059ABEB2-C85A-4B87-A66D-5F51F7D84972}" sibTransId="{9F5D303B-881D-4E46-828B-93A34E8B37A8}"/>
    <dgm:cxn modelId="{B355487B-9B66-4FF8-841C-0A9D7403D69A}" type="presOf" srcId="{51E52F2A-085B-4879-B142-5D4D4A8A9052}" destId="{70BA3DB3-9774-4139-A606-9161635B25F0}" srcOrd="0" destOrd="4" presId="urn:microsoft.com/office/officeart/2018/5/layout/CenteredIconLabelDescriptionList"/>
    <dgm:cxn modelId="{B7C17593-8C86-4D4A-B8D0-2B5904A59AC4}" type="presOf" srcId="{78E60FC7-0E9A-44D9-AE71-201654FD5FEF}" destId="{6433334D-6B85-40F7-8681-013471C40A0B}" srcOrd="0" destOrd="2" presId="urn:microsoft.com/office/officeart/2018/5/layout/CenteredIconLabelDescriptionList"/>
    <dgm:cxn modelId="{03450E96-F8DB-4DEB-8635-9E5BE0C51F46}" srcId="{81EC4375-8AC5-41EE-9686-F7D168A18310}" destId="{192B647E-5533-4BE5-BFA9-1B831CA0921E}" srcOrd="3" destOrd="0" parTransId="{3877D4B7-8DD6-40B2-83E8-E0908861702C}" sibTransId="{261F71F2-86A7-4CFE-AC89-5893C45DD1C0}"/>
    <dgm:cxn modelId="{3C1FED99-6C94-4F99-847E-04CF8E026C9E}" type="presOf" srcId="{F11CF93A-4DFA-4BFD-BF2A-9C9A850721B4}" destId="{E5B5868D-7BA2-4DCF-9F35-FFB04F67144A}" srcOrd="0" destOrd="0" presId="urn:microsoft.com/office/officeart/2018/5/layout/CenteredIconLabelDescriptionList"/>
    <dgm:cxn modelId="{991B8CA9-FA9C-4DAF-8200-C5ACCB7D5CD8}" type="presOf" srcId="{5DD188C1-4EA1-404E-A68D-FCC58F609DC0}" destId="{6433334D-6B85-40F7-8681-013471C40A0B}" srcOrd="0" destOrd="4" presId="urn:microsoft.com/office/officeart/2018/5/layout/CenteredIconLabelDescriptionList"/>
    <dgm:cxn modelId="{FBD841AB-6353-4ED2-8E50-EF88846981AE}" srcId="{F11CF93A-4DFA-4BFD-BF2A-9C9A850721B4}" destId="{EE1A5FCA-A515-464B-9F06-BA705808FFD3}" srcOrd="4" destOrd="0" parTransId="{82EE2CE6-E91E-48AB-9378-0240C4E9C08A}" sibTransId="{5AFE1B84-9C68-4BB5-BFEA-E794042F636B}"/>
    <dgm:cxn modelId="{6D6B00B1-9AE1-41FA-97E3-EE6036950FBF}" type="presOf" srcId="{C469C820-DA7B-4A1C-874F-8D49EB63B58E}" destId="{619F1EDE-F305-4489-9548-477692D73C30}" srcOrd="0" destOrd="0" presId="urn:microsoft.com/office/officeart/2018/5/layout/CenteredIconLabelDescriptionList"/>
    <dgm:cxn modelId="{402218BA-F0EF-4922-B823-225315E66140}" srcId="{B7979BB7-7D45-41FC-B0DC-B96C5A456A61}" destId="{C469C820-DA7B-4A1C-874F-8D49EB63B58E}" srcOrd="1" destOrd="0" parTransId="{6806494F-12CB-40BE-A649-06F4A9ED66D4}" sibTransId="{15B0EC13-AEDF-4BD7-9395-68D457E3EB49}"/>
    <dgm:cxn modelId="{8A3763C0-33F5-4ABA-A890-7387944C614A}" type="presOf" srcId="{B7979BB7-7D45-41FC-B0DC-B96C5A456A61}" destId="{BC1C67A4-509E-41D5-8302-1F61621A0F06}" srcOrd="0" destOrd="0" presId="urn:microsoft.com/office/officeart/2018/5/layout/CenteredIconLabelDescriptionList"/>
    <dgm:cxn modelId="{EB1CFAC0-7CD8-484E-91A8-221A5D4A4F73}" srcId="{81EC4375-8AC5-41EE-9686-F7D168A18310}" destId="{33ACB827-640E-43CA-9E26-192227149EAE}" srcOrd="0" destOrd="0" parTransId="{0A0B5D55-C608-4BE5-B83B-8E894B6832D7}" sibTransId="{1EA8E11D-3B2A-4D36-9C67-8BB5861A8EAC}"/>
    <dgm:cxn modelId="{E045FBC2-D488-4767-9AC1-EC879B9AA405}" srcId="{81EC4375-8AC5-41EE-9686-F7D168A18310}" destId="{78E60FC7-0E9A-44D9-AE71-201654FD5FEF}" srcOrd="2" destOrd="0" parTransId="{C58C011D-357A-4D8E-BC10-942EBEA5DE59}" sibTransId="{389F5437-61DA-4E95-9FF0-59217FE4AFD2}"/>
    <dgm:cxn modelId="{3E74FEC2-91B4-4BD3-BAA1-0F81E5A6E801}" srcId="{81EC4375-8AC5-41EE-9686-F7D168A18310}" destId="{5DD188C1-4EA1-404E-A68D-FCC58F609DC0}" srcOrd="4" destOrd="0" parTransId="{37479D71-1E2F-4681-B631-FBA2B35043B3}" sibTransId="{BA8672DB-2966-4E50-B7CD-D7510897D6B7}"/>
    <dgm:cxn modelId="{4EF974C9-07D0-4FE9-AE09-2A537B8DDC8F}" type="presOf" srcId="{1CA3FEF3-FBBC-43C7-926D-B0CD2C3DC417}" destId="{70BA3DB3-9774-4139-A606-9161635B25F0}" srcOrd="0" destOrd="1" presId="urn:microsoft.com/office/officeart/2018/5/layout/CenteredIconLabelDescriptionList"/>
    <dgm:cxn modelId="{441613D2-70DA-4EAC-A288-37F34696FB27}" type="presOf" srcId="{8E91CE65-FE9D-4CF2-889F-5AFAC7ED505C}" destId="{C6C90B3B-730C-4536-BA74-9D702023E9C6}" srcOrd="0" destOrd="1" presId="urn:microsoft.com/office/officeart/2018/5/layout/CenteredIconLabelDescriptionList"/>
    <dgm:cxn modelId="{87885EEC-A439-4A52-8B2C-DA32D2009534}" type="presOf" srcId="{DE88E745-A11B-4554-A4A3-3684227D655C}" destId="{6433334D-6B85-40F7-8681-013471C40A0B}" srcOrd="0" destOrd="1" presId="urn:microsoft.com/office/officeart/2018/5/layout/CenteredIconLabelDescriptionList"/>
    <dgm:cxn modelId="{5ADCDDED-384C-4AA4-A8D5-21DF2143D524}" srcId="{C469C820-DA7B-4A1C-874F-8D49EB63B58E}" destId="{1CA3FEF3-FBBC-43C7-926D-B0CD2C3DC417}" srcOrd="1" destOrd="0" parTransId="{6A67657B-3CD9-4EBF-88DB-F482220A2E09}" sibTransId="{24389B89-D63D-4AC2-B039-3F753AA4760D}"/>
    <dgm:cxn modelId="{30F08EF1-9B9E-47FB-9C68-F14CD3C133F9}" srcId="{C469C820-DA7B-4A1C-874F-8D49EB63B58E}" destId="{B564F6A2-05D1-4529-9BD9-798FDBE880CA}" srcOrd="0" destOrd="0" parTransId="{C7F8389C-331C-4F1F-AA4E-6BFC6A849637}" sibTransId="{6249FA74-7574-4C63-97B9-B4A8D8036FF5}"/>
    <dgm:cxn modelId="{B7F56DF4-D50D-461F-A6F9-527EED42D137}" srcId="{81EC4375-8AC5-41EE-9686-F7D168A18310}" destId="{DE88E745-A11B-4554-A4A3-3684227D655C}" srcOrd="1" destOrd="0" parTransId="{F2F12D0B-B619-4AE1-BAF4-FCB1B1E929D3}" sibTransId="{D07DCDD2-E381-4B8D-87E8-D11B78858B71}"/>
    <dgm:cxn modelId="{4AB48FF4-85EB-4C6C-A390-4FEA4942267B}" type="presOf" srcId="{8856D5DF-5EC2-423E-8713-96C39B191952}" destId="{C6C90B3B-730C-4536-BA74-9D702023E9C6}" srcOrd="0" destOrd="5" presId="urn:microsoft.com/office/officeart/2018/5/layout/CenteredIconLabelDescriptionList"/>
    <dgm:cxn modelId="{8BB52AF8-5F4D-4B39-A4ED-F6F115C4B916}" type="presOf" srcId="{4B0C9376-24F2-43D3-A5D3-6EECCEC1B7BF}" destId="{70BA3DB3-9774-4139-A606-9161635B25F0}" srcOrd="0" destOrd="2" presId="urn:microsoft.com/office/officeart/2018/5/layout/CenteredIconLabelDescriptionList"/>
    <dgm:cxn modelId="{891924FF-4D7E-4CDF-B2FB-39561A415E4A}" type="presOf" srcId="{95C59DE6-139C-46EE-A51C-CE5201C70822}" destId="{70BA3DB3-9774-4139-A606-9161635B25F0}" srcOrd="0" destOrd="6" presId="urn:microsoft.com/office/officeart/2018/5/layout/CenteredIconLabelDescriptionList"/>
    <dgm:cxn modelId="{A26762B9-5B94-4740-B975-61DD2E5F1B4C}" type="presParOf" srcId="{BC1C67A4-509E-41D5-8302-1F61621A0F06}" destId="{34B8CA0F-714B-4AE5-BF4C-C9815F10AC52}" srcOrd="0" destOrd="0" presId="urn:microsoft.com/office/officeart/2018/5/layout/CenteredIconLabelDescriptionList"/>
    <dgm:cxn modelId="{F4A9CC3E-F01F-4B5B-8C26-45ACBA7BAE27}" type="presParOf" srcId="{34B8CA0F-714B-4AE5-BF4C-C9815F10AC52}" destId="{CC13AF65-BF80-4FD7-8FC0-D5A713357756}" srcOrd="0" destOrd="0" presId="urn:microsoft.com/office/officeart/2018/5/layout/CenteredIconLabelDescriptionList"/>
    <dgm:cxn modelId="{0AC370C0-1107-4DA1-85D8-210062B9132C}" type="presParOf" srcId="{34B8CA0F-714B-4AE5-BF4C-C9815F10AC52}" destId="{928262AF-4185-4192-B90D-97994551A707}" srcOrd="1" destOrd="0" presId="urn:microsoft.com/office/officeart/2018/5/layout/CenteredIconLabelDescriptionList"/>
    <dgm:cxn modelId="{265BFED1-6B02-40EC-940A-5FA448BAECAC}" type="presParOf" srcId="{34B8CA0F-714B-4AE5-BF4C-C9815F10AC52}" destId="{A7A3B11E-3C74-47C8-8A7C-CB7EA6EF1436}" srcOrd="2" destOrd="0" presId="urn:microsoft.com/office/officeart/2018/5/layout/CenteredIconLabelDescriptionList"/>
    <dgm:cxn modelId="{865769DB-EBDE-4EFE-AFFD-01C072397244}" type="presParOf" srcId="{34B8CA0F-714B-4AE5-BF4C-C9815F10AC52}" destId="{0EE203DC-60C7-43E2-BC41-3AEBC4B46B40}" srcOrd="3" destOrd="0" presId="urn:microsoft.com/office/officeart/2018/5/layout/CenteredIconLabelDescriptionList"/>
    <dgm:cxn modelId="{D2B947DE-662C-48C1-AD32-A5A618D6A65B}" type="presParOf" srcId="{34B8CA0F-714B-4AE5-BF4C-C9815F10AC52}" destId="{6433334D-6B85-40F7-8681-013471C40A0B}" srcOrd="4" destOrd="0" presId="urn:microsoft.com/office/officeart/2018/5/layout/CenteredIconLabelDescriptionList"/>
    <dgm:cxn modelId="{28AFB378-1456-43B0-8601-01F5DA3C55F6}" type="presParOf" srcId="{BC1C67A4-509E-41D5-8302-1F61621A0F06}" destId="{C6309116-F899-42A0-9AE8-1487D55ECE1E}" srcOrd="1" destOrd="0" presId="urn:microsoft.com/office/officeart/2018/5/layout/CenteredIconLabelDescriptionList"/>
    <dgm:cxn modelId="{B3B47387-EF78-4949-9852-A346A25C794E}" type="presParOf" srcId="{BC1C67A4-509E-41D5-8302-1F61621A0F06}" destId="{761793C4-78B7-435A-A127-B0DF65D3B814}" srcOrd="2" destOrd="0" presId="urn:microsoft.com/office/officeart/2018/5/layout/CenteredIconLabelDescriptionList"/>
    <dgm:cxn modelId="{0CAA0038-7001-487A-9A94-4ECBBAF6A4AF}" type="presParOf" srcId="{761793C4-78B7-435A-A127-B0DF65D3B814}" destId="{B666D145-FC92-48BE-991A-3C9A76C9460E}" srcOrd="0" destOrd="0" presId="urn:microsoft.com/office/officeart/2018/5/layout/CenteredIconLabelDescriptionList"/>
    <dgm:cxn modelId="{7E56415A-CB8C-4B4D-8C0A-4160C33F9E6B}" type="presParOf" srcId="{761793C4-78B7-435A-A127-B0DF65D3B814}" destId="{863632B0-D5B6-4BC6-8ADB-468D76CCFABA}" srcOrd="1" destOrd="0" presId="urn:microsoft.com/office/officeart/2018/5/layout/CenteredIconLabelDescriptionList"/>
    <dgm:cxn modelId="{7ED33E5B-0826-40E7-97C4-E1000276E6CB}" type="presParOf" srcId="{761793C4-78B7-435A-A127-B0DF65D3B814}" destId="{619F1EDE-F305-4489-9548-477692D73C30}" srcOrd="2" destOrd="0" presId="urn:microsoft.com/office/officeart/2018/5/layout/CenteredIconLabelDescriptionList"/>
    <dgm:cxn modelId="{83A35C3E-2609-462A-9951-F26DC21ABCAB}" type="presParOf" srcId="{761793C4-78B7-435A-A127-B0DF65D3B814}" destId="{AC1F679E-2646-47FB-B57D-4F13AF2393ED}" srcOrd="3" destOrd="0" presId="urn:microsoft.com/office/officeart/2018/5/layout/CenteredIconLabelDescriptionList"/>
    <dgm:cxn modelId="{AF6D7E4B-DFE7-4895-A34E-77422A183ADB}" type="presParOf" srcId="{761793C4-78B7-435A-A127-B0DF65D3B814}" destId="{70BA3DB3-9774-4139-A606-9161635B25F0}" srcOrd="4" destOrd="0" presId="urn:microsoft.com/office/officeart/2018/5/layout/CenteredIconLabelDescriptionList"/>
    <dgm:cxn modelId="{DFC5DAC2-E05F-4C59-97A9-9CA5B5B88C61}" type="presParOf" srcId="{BC1C67A4-509E-41D5-8302-1F61621A0F06}" destId="{AA46102F-948F-4B86-98E3-3CEFAF03F738}" srcOrd="3" destOrd="0" presId="urn:microsoft.com/office/officeart/2018/5/layout/CenteredIconLabelDescriptionList"/>
    <dgm:cxn modelId="{603769FC-68C6-472E-A347-4E4575E58652}" type="presParOf" srcId="{BC1C67A4-509E-41D5-8302-1F61621A0F06}" destId="{02DA1C7F-13DB-42EB-AA8C-27BE89CE73FD}" srcOrd="4" destOrd="0" presId="urn:microsoft.com/office/officeart/2018/5/layout/CenteredIconLabelDescriptionList"/>
    <dgm:cxn modelId="{6F9932AB-63CD-4A17-A4FE-351765B6DB35}" type="presParOf" srcId="{02DA1C7F-13DB-42EB-AA8C-27BE89CE73FD}" destId="{BD987231-46BD-476B-BF50-DF9CD18D1BB5}" srcOrd="0" destOrd="0" presId="urn:microsoft.com/office/officeart/2018/5/layout/CenteredIconLabelDescriptionList"/>
    <dgm:cxn modelId="{FEA500FA-4BC3-4FB4-B699-6112C0791ED3}" type="presParOf" srcId="{02DA1C7F-13DB-42EB-AA8C-27BE89CE73FD}" destId="{0334030A-0E59-4446-A254-93B2F1F7AE0B}" srcOrd="1" destOrd="0" presId="urn:microsoft.com/office/officeart/2018/5/layout/CenteredIconLabelDescriptionList"/>
    <dgm:cxn modelId="{E6CBE800-4734-4234-8B7D-E94BFA0CC91E}" type="presParOf" srcId="{02DA1C7F-13DB-42EB-AA8C-27BE89CE73FD}" destId="{E5B5868D-7BA2-4DCF-9F35-FFB04F67144A}" srcOrd="2" destOrd="0" presId="urn:microsoft.com/office/officeart/2018/5/layout/CenteredIconLabelDescriptionList"/>
    <dgm:cxn modelId="{D69D80E4-F628-4BA9-8DE3-A0C4374038AD}" type="presParOf" srcId="{02DA1C7F-13DB-42EB-AA8C-27BE89CE73FD}" destId="{A0BFAF8D-E068-4CA1-9870-C7652A65C15C}" srcOrd="3" destOrd="0" presId="urn:microsoft.com/office/officeart/2018/5/layout/CenteredIconLabelDescriptionList"/>
    <dgm:cxn modelId="{6168AFEF-1CD4-4F23-AA65-06545DEBBEFE}" type="presParOf" srcId="{02DA1C7F-13DB-42EB-AA8C-27BE89CE73FD}" destId="{C6C90B3B-730C-4536-BA74-9D702023E9C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A4D7E6-177F-4881-938E-5CBFC462762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340E2E-F00D-44BF-A43A-A5EED182C73A}">
      <dgm:prSet/>
      <dgm:spPr/>
      <dgm:t>
        <a:bodyPr/>
        <a:lstStyle/>
        <a:p>
          <a:r>
            <a:rPr lang="en-US" dirty="0"/>
            <a:t>Goals:</a:t>
          </a:r>
        </a:p>
      </dgm:t>
    </dgm:pt>
    <dgm:pt modelId="{5797886C-EABB-4459-9E7E-B3ECD7DA4A51}" type="parTrans" cxnId="{8A3C1A05-8347-4EC1-855F-993070B50FE5}">
      <dgm:prSet/>
      <dgm:spPr/>
      <dgm:t>
        <a:bodyPr/>
        <a:lstStyle/>
        <a:p>
          <a:endParaRPr lang="en-US"/>
        </a:p>
      </dgm:t>
    </dgm:pt>
    <dgm:pt modelId="{CD6988B7-0C5C-4B54-8B4B-4A767BA535E2}" type="sibTrans" cxnId="{8A3C1A05-8347-4EC1-855F-993070B50FE5}">
      <dgm:prSet/>
      <dgm:spPr/>
      <dgm:t>
        <a:bodyPr/>
        <a:lstStyle/>
        <a:p>
          <a:endParaRPr lang="en-US"/>
        </a:p>
      </dgm:t>
    </dgm:pt>
    <dgm:pt modelId="{10F3C56D-CF4A-4EE9-A986-2C1CEB9B1341}">
      <dgm:prSet/>
      <dgm:spPr/>
      <dgm:t>
        <a:bodyPr/>
        <a:lstStyle/>
        <a:p>
          <a:pPr rtl="0"/>
          <a:r>
            <a:rPr lang="en-US" dirty="0"/>
            <a:t>Upgrade Faculty Laptop Pool to </a:t>
          </a:r>
          <a:r>
            <a:rPr lang="en-US" dirty="0">
              <a:latin typeface="Walbaum Display"/>
            </a:rPr>
            <a:t>at least</a:t>
          </a:r>
          <a:r>
            <a:rPr lang="en-US" dirty="0"/>
            <a:t> 50 more (~$52k)</a:t>
          </a:r>
        </a:p>
      </dgm:t>
    </dgm:pt>
    <dgm:pt modelId="{D3E1C7C9-DD4D-49ED-B44A-2BCE0F71B580}" type="parTrans" cxnId="{8CC1C5F4-2BBD-44A2-9300-240096860D31}">
      <dgm:prSet/>
      <dgm:spPr/>
      <dgm:t>
        <a:bodyPr/>
        <a:lstStyle/>
        <a:p>
          <a:endParaRPr lang="en-US"/>
        </a:p>
      </dgm:t>
    </dgm:pt>
    <dgm:pt modelId="{44C380E9-A3FC-46CC-968B-DF19117CA4EA}" type="sibTrans" cxnId="{8CC1C5F4-2BBD-44A2-9300-240096860D31}">
      <dgm:prSet/>
      <dgm:spPr/>
      <dgm:t>
        <a:bodyPr/>
        <a:lstStyle/>
        <a:p>
          <a:endParaRPr lang="en-US"/>
        </a:p>
      </dgm:t>
    </dgm:pt>
    <dgm:pt modelId="{C2B0F42D-A1B6-46DB-9FD1-6931BF3C2080}">
      <dgm:prSet/>
      <dgm:spPr/>
      <dgm:t>
        <a:bodyPr/>
        <a:lstStyle/>
        <a:p>
          <a:pPr rtl="0"/>
          <a:r>
            <a:rPr lang="en-US" dirty="0"/>
            <a:t>Increase Student Laptop Pool by </a:t>
          </a:r>
          <a:r>
            <a:rPr lang="en-US" dirty="0">
              <a:latin typeface="Walbaum Display"/>
            </a:rPr>
            <a:t>at least</a:t>
          </a:r>
          <a:r>
            <a:rPr lang="en-US" dirty="0"/>
            <a:t> 26 laptops and Surplus Netbooks (~$23K)</a:t>
          </a:r>
        </a:p>
      </dgm:t>
    </dgm:pt>
    <dgm:pt modelId="{3EC082C2-CFD4-45AB-A0CC-C5FEBC9F3A1B}" type="parTrans" cxnId="{407F4164-A6BA-47AA-8D7F-F214D5F1BF70}">
      <dgm:prSet/>
      <dgm:spPr/>
      <dgm:t>
        <a:bodyPr/>
        <a:lstStyle/>
        <a:p>
          <a:endParaRPr lang="en-US"/>
        </a:p>
      </dgm:t>
    </dgm:pt>
    <dgm:pt modelId="{F5BFADA5-3866-4935-814A-995DBF0E355A}" type="sibTrans" cxnId="{407F4164-A6BA-47AA-8D7F-F214D5F1BF70}">
      <dgm:prSet/>
      <dgm:spPr/>
      <dgm:t>
        <a:bodyPr/>
        <a:lstStyle/>
        <a:p>
          <a:endParaRPr lang="en-US"/>
        </a:p>
      </dgm:t>
    </dgm:pt>
    <dgm:pt modelId="{D32F175A-EDFC-4536-B552-542DCC8D163C}">
      <dgm:prSet/>
      <dgm:spPr/>
      <dgm:t>
        <a:bodyPr/>
        <a:lstStyle/>
        <a:p>
          <a:r>
            <a:rPr lang="en-US" dirty="0"/>
            <a:t>Success:</a:t>
          </a:r>
        </a:p>
      </dgm:t>
    </dgm:pt>
    <dgm:pt modelId="{4DB9E904-3469-496F-BC3B-BBDC740B6190}" type="parTrans" cxnId="{2931070A-4EF2-4915-A743-178155902BC5}">
      <dgm:prSet/>
      <dgm:spPr/>
      <dgm:t>
        <a:bodyPr/>
        <a:lstStyle/>
        <a:p>
          <a:endParaRPr lang="en-US"/>
        </a:p>
      </dgm:t>
    </dgm:pt>
    <dgm:pt modelId="{57F73859-9DA0-4426-8EB1-2821DC87CCF4}" type="sibTrans" cxnId="{2931070A-4EF2-4915-A743-178155902BC5}">
      <dgm:prSet/>
      <dgm:spPr/>
      <dgm:t>
        <a:bodyPr/>
        <a:lstStyle/>
        <a:p>
          <a:endParaRPr lang="en-US"/>
        </a:p>
      </dgm:t>
    </dgm:pt>
    <dgm:pt modelId="{B52D87E1-AB82-4D78-A054-0DDF7BC50883}">
      <dgm:prSet/>
      <dgm:spPr/>
      <dgm:t>
        <a:bodyPr/>
        <a:lstStyle/>
        <a:p>
          <a:r>
            <a:rPr lang="en-US" dirty="0"/>
            <a:t>Went from 9 Faculty Laptops -&gt; 57 Fac. Laptops</a:t>
          </a:r>
        </a:p>
      </dgm:t>
    </dgm:pt>
    <dgm:pt modelId="{F1AA03A1-4232-4E02-81E7-A402E54B3651}" type="parTrans" cxnId="{D650B1C7-ADE3-4021-9E93-95016EDAB629}">
      <dgm:prSet/>
      <dgm:spPr/>
      <dgm:t>
        <a:bodyPr/>
        <a:lstStyle/>
        <a:p>
          <a:endParaRPr lang="en-US"/>
        </a:p>
      </dgm:t>
    </dgm:pt>
    <dgm:pt modelId="{797FEC65-A38E-4E75-883F-BD51E3273FFF}" type="sibTrans" cxnId="{D650B1C7-ADE3-4021-9E93-95016EDAB629}">
      <dgm:prSet/>
      <dgm:spPr/>
      <dgm:t>
        <a:bodyPr/>
        <a:lstStyle/>
        <a:p>
          <a:endParaRPr lang="en-US"/>
        </a:p>
      </dgm:t>
    </dgm:pt>
    <dgm:pt modelId="{BCCEECC2-1344-4121-A4F0-9308E75C5D92}">
      <dgm:prSet/>
      <dgm:spPr/>
      <dgm:t>
        <a:bodyPr/>
        <a:lstStyle/>
        <a:p>
          <a:r>
            <a:rPr lang="en-US" dirty="0"/>
            <a:t>Went from 52 Student Laptops -&gt; 87 Student Laptops</a:t>
          </a:r>
        </a:p>
      </dgm:t>
    </dgm:pt>
    <dgm:pt modelId="{4D780B77-B450-4EBA-A364-F32FD03B73CD}" type="parTrans" cxnId="{C5AF5978-451A-4061-BDAD-507059AD4C6D}">
      <dgm:prSet/>
      <dgm:spPr/>
      <dgm:t>
        <a:bodyPr/>
        <a:lstStyle/>
        <a:p>
          <a:endParaRPr lang="en-US"/>
        </a:p>
      </dgm:t>
    </dgm:pt>
    <dgm:pt modelId="{8B5AB74C-9654-4806-B2BC-E509AD75AF47}" type="sibTrans" cxnId="{C5AF5978-451A-4061-BDAD-507059AD4C6D}">
      <dgm:prSet/>
      <dgm:spPr/>
      <dgm:t>
        <a:bodyPr/>
        <a:lstStyle/>
        <a:p>
          <a:endParaRPr lang="en-US"/>
        </a:p>
      </dgm:t>
    </dgm:pt>
    <dgm:pt modelId="{4EC5D2E0-58BD-4AE3-97AD-95BB63DBF2EF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Mitigate Loss of Equipment</a:t>
          </a:r>
        </a:p>
      </dgm:t>
    </dgm:pt>
    <dgm:pt modelId="{931DF176-FF52-48F1-B7C9-242D4F069082}" type="parTrans" cxnId="{8A8299EC-F475-4361-856E-8CF367124F19}">
      <dgm:prSet/>
      <dgm:spPr/>
    </dgm:pt>
    <dgm:pt modelId="{9C020AA8-C040-4E50-94ED-4C944D4A5024}" type="sibTrans" cxnId="{8A8299EC-F475-4361-856E-8CF367124F19}">
      <dgm:prSet/>
      <dgm:spPr/>
    </dgm:pt>
    <dgm:pt modelId="{B58A0214-EC31-4142-8BC4-946B9AA414B2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Purchased Absolute Tracking Software</a:t>
          </a:r>
        </a:p>
      </dgm:t>
    </dgm:pt>
    <dgm:pt modelId="{CAED6CCE-DCA3-4D74-B7D6-016C6818B4BB}" type="parTrans" cxnId="{6C46DFA6-D731-48A3-82EC-8A688CE58DC9}">
      <dgm:prSet/>
      <dgm:spPr/>
    </dgm:pt>
    <dgm:pt modelId="{3B451CE8-777B-4855-AD9E-896AF6AFF904}" type="sibTrans" cxnId="{6C46DFA6-D731-48A3-82EC-8A688CE58DC9}">
      <dgm:prSet/>
      <dgm:spPr/>
    </dgm:pt>
    <dgm:pt modelId="{65E6B26B-3523-49C3-808E-D70656B9AA9D}" type="pres">
      <dgm:prSet presAssocID="{12A4D7E6-177F-4881-938E-5CBFC462762A}" presName="linear" presStyleCnt="0">
        <dgm:presLayoutVars>
          <dgm:dir/>
          <dgm:animLvl val="lvl"/>
          <dgm:resizeHandles val="exact"/>
        </dgm:presLayoutVars>
      </dgm:prSet>
      <dgm:spPr/>
    </dgm:pt>
    <dgm:pt modelId="{6A7A0836-E89C-4CD0-B2E5-704B6563E032}" type="pres">
      <dgm:prSet presAssocID="{9B340E2E-F00D-44BF-A43A-A5EED182C73A}" presName="parentLin" presStyleCnt="0"/>
      <dgm:spPr/>
    </dgm:pt>
    <dgm:pt modelId="{FD8883C5-8598-41A0-B0C9-9E37363EC393}" type="pres">
      <dgm:prSet presAssocID="{9B340E2E-F00D-44BF-A43A-A5EED182C73A}" presName="parentLeftMargin" presStyleLbl="node1" presStyleIdx="0" presStyleCnt="2"/>
      <dgm:spPr/>
    </dgm:pt>
    <dgm:pt modelId="{184D62E8-658A-4A3B-B2F7-9C569F89F5AF}" type="pres">
      <dgm:prSet presAssocID="{9B340E2E-F00D-44BF-A43A-A5EED182C7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0D91DD-DBBF-45D9-B30B-E495E7496C25}" type="pres">
      <dgm:prSet presAssocID="{9B340E2E-F00D-44BF-A43A-A5EED182C73A}" presName="negativeSpace" presStyleCnt="0"/>
      <dgm:spPr/>
    </dgm:pt>
    <dgm:pt modelId="{137E742F-22BB-427E-B7AE-960BE86AAA96}" type="pres">
      <dgm:prSet presAssocID="{9B340E2E-F00D-44BF-A43A-A5EED182C73A}" presName="childText" presStyleLbl="conFgAcc1" presStyleIdx="0" presStyleCnt="2">
        <dgm:presLayoutVars>
          <dgm:bulletEnabled val="1"/>
        </dgm:presLayoutVars>
      </dgm:prSet>
      <dgm:spPr/>
    </dgm:pt>
    <dgm:pt modelId="{CFAB9949-7438-4037-87D2-D938225E4876}" type="pres">
      <dgm:prSet presAssocID="{CD6988B7-0C5C-4B54-8B4B-4A767BA535E2}" presName="spaceBetweenRectangles" presStyleCnt="0"/>
      <dgm:spPr/>
    </dgm:pt>
    <dgm:pt modelId="{F69F4A48-4FDF-471B-B068-51C916BE18E4}" type="pres">
      <dgm:prSet presAssocID="{D32F175A-EDFC-4536-B552-542DCC8D163C}" presName="parentLin" presStyleCnt="0"/>
      <dgm:spPr/>
    </dgm:pt>
    <dgm:pt modelId="{05C5C31C-7A1F-4AE6-B3DE-5FABA84AA1FF}" type="pres">
      <dgm:prSet presAssocID="{D32F175A-EDFC-4536-B552-542DCC8D163C}" presName="parentLeftMargin" presStyleLbl="node1" presStyleIdx="0" presStyleCnt="2"/>
      <dgm:spPr/>
    </dgm:pt>
    <dgm:pt modelId="{D3B1B7FF-4FA6-416C-965C-F890DB980102}" type="pres">
      <dgm:prSet presAssocID="{D32F175A-EDFC-4536-B552-542DCC8D163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D2B354F-8079-424D-A1C0-8697FE9BDAE6}" type="pres">
      <dgm:prSet presAssocID="{D32F175A-EDFC-4536-B552-542DCC8D163C}" presName="negativeSpace" presStyleCnt="0"/>
      <dgm:spPr/>
    </dgm:pt>
    <dgm:pt modelId="{A716C868-CE15-4CD5-A7E5-72059750FB35}" type="pres">
      <dgm:prSet presAssocID="{D32F175A-EDFC-4536-B552-542DCC8D16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A3C1A05-8347-4EC1-855F-993070B50FE5}" srcId="{12A4D7E6-177F-4881-938E-5CBFC462762A}" destId="{9B340E2E-F00D-44BF-A43A-A5EED182C73A}" srcOrd="0" destOrd="0" parTransId="{5797886C-EABB-4459-9E7E-B3ECD7DA4A51}" sibTransId="{CD6988B7-0C5C-4B54-8B4B-4A767BA535E2}"/>
    <dgm:cxn modelId="{2931070A-4EF2-4915-A743-178155902BC5}" srcId="{12A4D7E6-177F-4881-938E-5CBFC462762A}" destId="{D32F175A-EDFC-4536-B552-542DCC8D163C}" srcOrd="1" destOrd="0" parTransId="{4DB9E904-3469-496F-BC3B-BBDC740B6190}" sibTransId="{57F73859-9DA0-4426-8EB1-2821DC87CCF4}"/>
    <dgm:cxn modelId="{3E483D12-3BDE-4E5F-B82E-EED542839228}" type="presOf" srcId="{12A4D7E6-177F-4881-938E-5CBFC462762A}" destId="{65E6B26B-3523-49C3-808E-D70656B9AA9D}" srcOrd="0" destOrd="0" presId="urn:microsoft.com/office/officeart/2005/8/layout/list1"/>
    <dgm:cxn modelId="{EF4A4424-3277-475E-B888-AD56A7C3BD3E}" type="presOf" srcId="{C2B0F42D-A1B6-46DB-9FD1-6931BF3C2080}" destId="{137E742F-22BB-427E-B7AE-960BE86AAA96}" srcOrd="0" destOrd="1" presId="urn:microsoft.com/office/officeart/2005/8/layout/list1"/>
    <dgm:cxn modelId="{6B72F737-01E5-472D-8EB8-36F792B914B5}" type="presOf" srcId="{10F3C56D-CF4A-4EE9-A986-2C1CEB9B1341}" destId="{137E742F-22BB-427E-B7AE-960BE86AAA96}" srcOrd="0" destOrd="0" presId="urn:microsoft.com/office/officeart/2005/8/layout/list1"/>
    <dgm:cxn modelId="{9CAB6B62-9E91-4A29-A165-720ABFB60303}" type="presOf" srcId="{4EC5D2E0-58BD-4AE3-97AD-95BB63DBF2EF}" destId="{137E742F-22BB-427E-B7AE-960BE86AAA96}" srcOrd="0" destOrd="2" presId="urn:microsoft.com/office/officeart/2005/8/layout/list1"/>
    <dgm:cxn modelId="{407F4164-A6BA-47AA-8D7F-F214D5F1BF70}" srcId="{9B340E2E-F00D-44BF-A43A-A5EED182C73A}" destId="{C2B0F42D-A1B6-46DB-9FD1-6931BF3C2080}" srcOrd="1" destOrd="0" parTransId="{3EC082C2-CFD4-45AB-A0CC-C5FEBC9F3A1B}" sibTransId="{F5BFADA5-3866-4935-814A-995DBF0E355A}"/>
    <dgm:cxn modelId="{53810B69-ABB1-4C13-929F-4EDE68FE17D9}" type="presOf" srcId="{D32F175A-EDFC-4536-B552-542DCC8D163C}" destId="{D3B1B7FF-4FA6-416C-965C-F890DB980102}" srcOrd="1" destOrd="0" presId="urn:microsoft.com/office/officeart/2005/8/layout/list1"/>
    <dgm:cxn modelId="{9E65636B-325C-46DB-985B-3BC4EE5F1542}" type="presOf" srcId="{B58A0214-EC31-4142-8BC4-946B9AA414B2}" destId="{A716C868-CE15-4CD5-A7E5-72059750FB35}" srcOrd="0" destOrd="2" presId="urn:microsoft.com/office/officeart/2005/8/layout/list1"/>
    <dgm:cxn modelId="{04CDF171-2F82-46C5-ABF1-F57DE4CE118E}" type="presOf" srcId="{B52D87E1-AB82-4D78-A054-0DDF7BC50883}" destId="{A716C868-CE15-4CD5-A7E5-72059750FB35}" srcOrd="0" destOrd="0" presId="urn:microsoft.com/office/officeart/2005/8/layout/list1"/>
    <dgm:cxn modelId="{C5AF5978-451A-4061-BDAD-507059AD4C6D}" srcId="{D32F175A-EDFC-4536-B552-542DCC8D163C}" destId="{BCCEECC2-1344-4121-A4F0-9308E75C5D92}" srcOrd="1" destOrd="0" parTransId="{4D780B77-B450-4EBA-A364-F32FD03B73CD}" sibTransId="{8B5AB74C-9654-4806-B2BC-E509AD75AF47}"/>
    <dgm:cxn modelId="{D2B24AA5-853B-4D84-8F37-FA405BCFEAB7}" type="presOf" srcId="{BCCEECC2-1344-4121-A4F0-9308E75C5D92}" destId="{A716C868-CE15-4CD5-A7E5-72059750FB35}" srcOrd="0" destOrd="1" presId="urn:microsoft.com/office/officeart/2005/8/layout/list1"/>
    <dgm:cxn modelId="{6C46DFA6-D731-48A3-82EC-8A688CE58DC9}" srcId="{D32F175A-EDFC-4536-B552-542DCC8D163C}" destId="{B58A0214-EC31-4142-8BC4-946B9AA414B2}" srcOrd="2" destOrd="0" parTransId="{CAED6CCE-DCA3-4D74-B7D6-016C6818B4BB}" sibTransId="{3B451CE8-777B-4855-AD9E-896AF6AFF904}"/>
    <dgm:cxn modelId="{AE4F10AB-50A0-4F52-AC75-B26989EF54C0}" type="presOf" srcId="{9B340E2E-F00D-44BF-A43A-A5EED182C73A}" destId="{FD8883C5-8598-41A0-B0C9-9E37363EC393}" srcOrd="0" destOrd="0" presId="urn:microsoft.com/office/officeart/2005/8/layout/list1"/>
    <dgm:cxn modelId="{36E8DBC1-71C4-4718-B8C9-C71F2619D736}" type="presOf" srcId="{9B340E2E-F00D-44BF-A43A-A5EED182C73A}" destId="{184D62E8-658A-4A3B-B2F7-9C569F89F5AF}" srcOrd="1" destOrd="0" presId="urn:microsoft.com/office/officeart/2005/8/layout/list1"/>
    <dgm:cxn modelId="{D650B1C7-ADE3-4021-9E93-95016EDAB629}" srcId="{D32F175A-EDFC-4536-B552-542DCC8D163C}" destId="{B52D87E1-AB82-4D78-A054-0DDF7BC50883}" srcOrd="0" destOrd="0" parTransId="{F1AA03A1-4232-4E02-81E7-A402E54B3651}" sibTransId="{797FEC65-A38E-4E75-883F-BD51E3273FFF}"/>
    <dgm:cxn modelId="{8A8299EC-F475-4361-856E-8CF367124F19}" srcId="{9B340E2E-F00D-44BF-A43A-A5EED182C73A}" destId="{4EC5D2E0-58BD-4AE3-97AD-95BB63DBF2EF}" srcOrd="2" destOrd="0" parTransId="{931DF176-FF52-48F1-B7C9-242D4F069082}" sibTransId="{9C020AA8-C040-4E50-94ED-4C944D4A5024}"/>
    <dgm:cxn modelId="{8CC1C5F4-2BBD-44A2-9300-240096860D31}" srcId="{9B340E2E-F00D-44BF-A43A-A5EED182C73A}" destId="{10F3C56D-CF4A-4EE9-A986-2C1CEB9B1341}" srcOrd="0" destOrd="0" parTransId="{D3E1C7C9-DD4D-49ED-B44A-2BCE0F71B580}" sibTransId="{44C380E9-A3FC-46CC-968B-DF19117CA4EA}"/>
    <dgm:cxn modelId="{75B155F8-3B1E-4659-803A-58061CDCB8D1}" type="presOf" srcId="{D32F175A-EDFC-4536-B552-542DCC8D163C}" destId="{05C5C31C-7A1F-4AE6-B3DE-5FABA84AA1FF}" srcOrd="0" destOrd="0" presId="urn:microsoft.com/office/officeart/2005/8/layout/list1"/>
    <dgm:cxn modelId="{4D586CB6-150A-4DB5-8828-E20F9E121D44}" type="presParOf" srcId="{65E6B26B-3523-49C3-808E-D70656B9AA9D}" destId="{6A7A0836-E89C-4CD0-B2E5-704B6563E032}" srcOrd="0" destOrd="0" presId="urn:microsoft.com/office/officeart/2005/8/layout/list1"/>
    <dgm:cxn modelId="{8598B23B-0A98-4911-9794-BE016629EDC7}" type="presParOf" srcId="{6A7A0836-E89C-4CD0-B2E5-704B6563E032}" destId="{FD8883C5-8598-41A0-B0C9-9E37363EC393}" srcOrd="0" destOrd="0" presId="urn:microsoft.com/office/officeart/2005/8/layout/list1"/>
    <dgm:cxn modelId="{6EEDDB5A-ADFA-4CC2-B9D8-F8330F49B845}" type="presParOf" srcId="{6A7A0836-E89C-4CD0-B2E5-704B6563E032}" destId="{184D62E8-658A-4A3B-B2F7-9C569F89F5AF}" srcOrd="1" destOrd="0" presId="urn:microsoft.com/office/officeart/2005/8/layout/list1"/>
    <dgm:cxn modelId="{6DE8AEFC-9EDB-4E9B-A09F-F6BAE2DB9A6E}" type="presParOf" srcId="{65E6B26B-3523-49C3-808E-D70656B9AA9D}" destId="{7C0D91DD-DBBF-45D9-B30B-E495E7496C25}" srcOrd="1" destOrd="0" presId="urn:microsoft.com/office/officeart/2005/8/layout/list1"/>
    <dgm:cxn modelId="{DF6937FE-30CC-4A51-B7F4-D785214322F9}" type="presParOf" srcId="{65E6B26B-3523-49C3-808E-D70656B9AA9D}" destId="{137E742F-22BB-427E-B7AE-960BE86AAA96}" srcOrd="2" destOrd="0" presId="urn:microsoft.com/office/officeart/2005/8/layout/list1"/>
    <dgm:cxn modelId="{84D9DDCF-05F8-4B15-B679-5A020CA2342B}" type="presParOf" srcId="{65E6B26B-3523-49C3-808E-D70656B9AA9D}" destId="{CFAB9949-7438-4037-87D2-D938225E4876}" srcOrd="3" destOrd="0" presId="urn:microsoft.com/office/officeart/2005/8/layout/list1"/>
    <dgm:cxn modelId="{C9BDA3A0-814E-4185-AEA5-A5005581722A}" type="presParOf" srcId="{65E6B26B-3523-49C3-808E-D70656B9AA9D}" destId="{F69F4A48-4FDF-471B-B068-51C916BE18E4}" srcOrd="4" destOrd="0" presId="urn:microsoft.com/office/officeart/2005/8/layout/list1"/>
    <dgm:cxn modelId="{3D13FCEF-0F2B-4325-8CED-CDDFEB731206}" type="presParOf" srcId="{F69F4A48-4FDF-471B-B068-51C916BE18E4}" destId="{05C5C31C-7A1F-4AE6-B3DE-5FABA84AA1FF}" srcOrd="0" destOrd="0" presId="urn:microsoft.com/office/officeart/2005/8/layout/list1"/>
    <dgm:cxn modelId="{C02271B9-09FF-4131-ADC3-3D331ED6948A}" type="presParOf" srcId="{F69F4A48-4FDF-471B-B068-51C916BE18E4}" destId="{D3B1B7FF-4FA6-416C-965C-F890DB980102}" srcOrd="1" destOrd="0" presId="urn:microsoft.com/office/officeart/2005/8/layout/list1"/>
    <dgm:cxn modelId="{68F48DDE-471F-498B-A740-04AE098E08A6}" type="presParOf" srcId="{65E6B26B-3523-49C3-808E-D70656B9AA9D}" destId="{BD2B354F-8079-424D-A1C0-8697FE9BDAE6}" srcOrd="5" destOrd="0" presId="urn:microsoft.com/office/officeart/2005/8/layout/list1"/>
    <dgm:cxn modelId="{5E7F59BD-0D3F-4BBC-9CC2-595102565A53}" type="presParOf" srcId="{65E6B26B-3523-49C3-808E-D70656B9AA9D}" destId="{A716C868-CE15-4CD5-A7E5-72059750FB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A4D7E6-177F-4881-938E-5CBFC462762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340E2E-F00D-44BF-A43A-A5EED182C73A}">
      <dgm:prSet/>
      <dgm:spPr/>
      <dgm:t>
        <a:bodyPr/>
        <a:lstStyle/>
        <a:p>
          <a:r>
            <a:rPr lang="en-US"/>
            <a:t>Goals:</a:t>
          </a:r>
        </a:p>
      </dgm:t>
    </dgm:pt>
    <dgm:pt modelId="{5797886C-EABB-4459-9E7E-B3ECD7DA4A51}" type="parTrans" cxnId="{8A3C1A05-8347-4EC1-855F-993070B50FE5}">
      <dgm:prSet/>
      <dgm:spPr/>
      <dgm:t>
        <a:bodyPr/>
        <a:lstStyle/>
        <a:p>
          <a:endParaRPr lang="en-US"/>
        </a:p>
      </dgm:t>
    </dgm:pt>
    <dgm:pt modelId="{CD6988B7-0C5C-4B54-8B4B-4A767BA535E2}" type="sibTrans" cxnId="{8A3C1A05-8347-4EC1-855F-993070B50FE5}">
      <dgm:prSet/>
      <dgm:spPr/>
      <dgm:t>
        <a:bodyPr/>
        <a:lstStyle/>
        <a:p>
          <a:endParaRPr lang="en-US"/>
        </a:p>
      </dgm:t>
    </dgm:pt>
    <dgm:pt modelId="{10F3C56D-CF4A-4EE9-A986-2C1CEB9B1341}">
      <dgm:prSet/>
      <dgm:spPr/>
      <dgm:t>
        <a:bodyPr/>
        <a:lstStyle/>
        <a:p>
          <a:pPr rtl="0"/>
          <a:r>
            <a:rPr lang="en-US">
              <a:latin typeface="Walbaum Display"/>
            </a:rPr>
            <a:t>Craft Shipping Program</a:t>
          </a:r>
          <a:endParaRPr lang="en-US"/>
        </a:p>
      </dgm:t>
    </dgm:pt>
    <dgm:pt modelId="{D3E1C7C9-DD4D-49ED-B44A-2BCE0F71B580}" type="parTrans" cxnId="{8CC1C5F4-2BBD-44A2-9300-240096860D31}">
      <dgm:prSet/>
      <dgm:spPr/>
      <dgm:t>
        <a:bodyPr/>
        <a:lstStyle/>
        <a:p>
          <a:endParaRPr lang="en-US"/>
        </a:p>
      </dgm:t>
    </dgm:pt>
    <dgm:pt modelId="{44C380E9-A3FC-46CC-968B-DF19117CA4EA}" type="sibTrans" cxnId="{8CC1C5F4-2BBD-44A2-9300-240096860D31}">
      <dgm:prSet/>
      <dgm:spPr/>
      <dgm:t>
        <a:bodyPr/>
        <a:lstStyle/>
        <a:p>
          <a:endParaRPr lang="en-US"/>
        </a:p>
      </dgm:t>
    </dgm:pt>
    <dgm:pt modelId="{C2B0F42D-A1B6-46DB-9FD1-6931BF3C2080}">
      <dgm:prSet/>
      <dgm:spPr/>
      <dgm:t>
        <a:bodyPr/>
        <a:lstStyle/>
        <a:p>
          <a:pPr rtl="0"/>
          <a:r>
            <a:rPr lang="en-US">
              <a:latin typeface="Walbaum Display"/>
            </a:rPr>
            <a:t>Provide Semester Loans to All</a:t>
          </a:r>
          <a:endParaRPr lang="en-US"/>
        </a:p>
      </dgm:t>
    </dgm:pt>
    <dgm:pt modelId="{3EC082C2-CFD4-45AB-A0CC-C5FEBC9F3A1B}" type="parTrans" cxnId="{407F4164-A6BA-47AA-8D7F-F214D5F1BF70}">
      <dgm:prSet/>
      <dgm:spPr/>
      <dgm:t>
        <a:bodyPr/>
        <a:lstStyle/>
        <a:p>
          <a:endParaRPr lang="en-US"/>
        </a:p>
      </dgm:t>
    </dgm:pt>
    <dgm:pt modelId="{F5BFADA5-3866-4935-814A-995DBF0E355A}" type="sibTrans" cxnId="{407F4164-A6BA-47AA-8D7F-F214D5F1BF70}">
      <dgm:prSet/>
      <dgm:spPr/>
      <dgm:t>
        <a:bodyPr/>
        <a:lstStyle/>
        <a:p>
          <a:endParaRPr lang="en-US"/>
        </a:p>
      </dgm:t>
    </dgm:pt>
    <dgm:pt modelId="{D32F175A-EDFC-4536-B552-542DCC8D163C}">
      <dgm:prSet/>
      <dgm:spPr/>
      <dgm:t>
        <a:bodyPr/>
        <a:lstStyle/>
        <a:p>
          <a:r>
            <a:rPr lang="en-US"/>
            <a:t>Success:</a:t>
          </a:r>
        </a:p>
      </dgm:t>
    </dgm:pt>
    <dgm:pt modelId="{4DB9E904-3469-496F-BC3B-BBDC740B6190}" type="parTrans" cxnId="{2931070A-4EF2-4915-A743-178155902BC5}">
      <dgm:prSet/>
      <dgm:spPr/>
      <dgm:t>
        <a:bodyPr/>
        <a:lstStyle/>
        <a:p>
          <a:endParaRPr lang="en-US"/>
        </a:p>
      </dgm:t>
    </dgm:pt>
    <dgm:pt modelId="{57F73859-9DA0-4426-8EB1-2821DC87CCF4}" type="sibTrans" cxnId="{2931070A-4EF2-4915-A743-178155902BC5}">
      <dgm:prSet/>
      <dgm:spPr/>
      <dgm:t>
        <a:bodyPr/>
        <a:lstStyle/>
        <a:p>
          <a:endParaRPr lang="en-US"/>
        </a:p>
      </dgm:t>
    </dgm:pt>
    <dgm:pt modelId="{B52D87E1-AB82-4D78-A054-0DDF7BC50883}">
      <dgm:prSet/>
      <dgm:spPr/>
      <dgm:t>
        <a:bodyPr/>
        <a:lstStyle/>
        <a:p>
          <a:pPr rtl="0"/>
          <a:r>
            <a:rPr lang="en-US">
              <a:latin typeface="Walbaum Display"/>
            </a:rPr>
            <a:t>Added 200 MiFi Units to Circ. (3/23/2020) +42 more (6/24/2020)</a:t>
          </a:r>
          <a:endParaRPr lang="en-US"/>
        </a:p>
      </dgm:t>
    </dgm:pt>
    <dgm:pt modelId="{F1AA03A1-4232-4E02-81E7-A402E54B3651}" type="parTrans" cxnId="{D650B1C7-ADE3-4021-9E93-95016EDAB629}">
      <dgm:prSet/>
      <dgm:spPr/>
      <dgm:t>
        <a:bodyPr/>
        <a:lstStyle/>
        <a:p>
          <a:endParaRPr lang="en-US"/>
        </a:p>
      </dgm:t>
    </dgm:pt>
    <dgm:pt modelId="{797FEC65-A38E-4E75-883F-BD51E3273FFF}" type="sibTrans" cxnId="{D650B1C7-ADE3-4021-9E93-95016EDAB629}">
      <dgm:prSet/>
      <dgm:spPr/>
      <dgm:t>
        <a:bodyPr/>
        <a:lstStyle/>
        <a:p>
          <a:endParaRPr lang="en-US"/>
        </a:p>
      </dgm:t>
    </dgm:pt>
    <dgm:pt modelId="{BCCEECC2-1344-4121-A4F0-9308E75C5D92}">
      <dgm:prSet/>
      <dgm:spPr/>
      <dgm:t>
        <a:bodyPr/>
        <a:lstStyle/>
        <a:p>
          <a:pPr rtl="0"/>
          <a:r>
            <a:rPr lang="en-US">
              <a:latin typeface="Walbaum Display"/>
            </a:rPr>
            <a:t>Shipped 157 MiFi/Laptops to Students (End of May 2020)</a:t>
          </a:r>
          <a:endParaRPr lang="en-US"/>
        </a:p>
      </dgm:t>
    </dgm:pt>
    <dgm:pt modelId="{4D780B77-B450-4EBA-A364-F32FD03B73CD}" type="parTrans" cxnId="{C5AF5978-451A-4061-BDAD-507059AD4C6D}">
      <dgm:prSet/>
      <dgm:spPr/>
      <dgm:t>
        <a:bodyPr/>
        <a:lstStyle/>
        <a:p>
          <a:endParaRPr lang="en-US"/>
        </a:p>
      </dgm:t>
    </dgm:pt>
    <dgm:pt modelId="{8B5AB74C-9654-4806-B2BC-E509AD75AF47}" type="sibTrans" cxnId="{C5AF5978-451A-4061-BDAD-507059AD4C6D}">
      <dgm:prSet/>
      <dgm:spPr/>
      <dgm:t>
        <a:bodyPr/>
        <a:lstStyle/>
        <a:p>
          <a:endParaRPr lang="en-US"/>
        </a:p>
      </dgm:t>
    </dgm:pt>
    <dgm:pt modelId="{74CE2EFC-20D0-4C32-9892-B8C1E16DE718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Supply MiFi Units</a:t>
          </a:r>
        </a:p>
      </dgm:t>
    </dgm:pt>
    <dgm:pt modelId="{77882CB0-D722-488E-B68E-DD211CCB3100}" type="parTrans" cxnId="{20DDD9CC-4033-4D83-8501-1E158F7BB249}">
      <dgm:prSet/>
      <dgm:spPr/>
    </dgm:pt>
    <dgm:pt modelId="{D2E9AF78-8719-456C-9A7E-4FC428F7B34F}" type="sibTrans" cxnId="{20DDD9CC-4033-4D83-8501-1E158F7BB249}">
      <dgm:prSet/>
      <dgm:spPr/>
      <dgm:t>
        <a:bodyPr/>
        <a:lstStyle/>
        <a:p>
          <a:endParaRPr lang="en-US"/>
        </a:p>
      </dgm:t>
    </dgm:pt>
    <dgm:pt modelId="{4440D0E2-E471-41C5-95BF-8713B7D31D00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Boost Laptop Inventory 300+ (~70+ Temp + 72 HP 255 + 20 ProBook 450 G7s)</a:t>
          </a:r>
        </a:p>
      </dgm:t>
    </dgm:pt>
    <dgm:pt modelId="{DFDC1A13-E030-4F04-9DA5-07525C430BCD}" type="parTrans" cxnId="{C7FE138A-A82F-4B78-9F23-160F17295170}">
      <dgm:prSet/>
      <dgm:spPr/>
    </dgm:pt>
    <dgm:pt modelId="{70C8C3CE-EFBA-4F69-9C68-9B59DD760497}" type="sibTrans" cxnId="{C7FE138A-A82F-4B78-9F23-160F17295170}">
      <dgm:prSet/>
      <dgm:spPr/>
      <dgm:t>
        <a:bodyPr/>
        <a:lstStyle/>
        <a:p>
          <a:endParaRPr lang="en-US"/>
        </a:p>
      </dgm:t>
    </dgm:pt>
    <dgm:pt modelId="{08CB3313-D1A3-434C-985F-2F285C8F9210}">
      <dgm:prSet phldr="0"/>
      <dgm:spPr/>
      <dgm:t>
        <a:bodyPr/>
        <a:lstStyle/>
        <a:p>
          <a:pPr rtl="0"/>
          <a:r>
            <a:rPr lang="en-US">
              <a:latin typeface="Walbaum Display"/>
            </a:rPr>
            <a:t>Cost Funded from (EoY &amp; Government Support) ~$102K</a:t>
          </a:r>
        </a:p>
      </dgm:t>
    </dgm:pt>
    <dgm:pt modelId="{F1E1C7A1-634D-446C-8E7F-1C0235C326D8}" type="parTrans" cxnId="{55C9881B-FF49-4D4B-8815-CD1313BC27D0}">
      <dgm:prSet/>
      <dgm:spPr/>
    </dgm:pt>
    <dgm:pt modelId="{C3A54A7D-2DB6-4892-A026-9764EE391D36}" type="sibTrans" cxnId="{55C9881B-FF49-4D4B-8815-CD1313BC27D0}">
      <dgm:prSet/>
      <dgm:spPr/>
    </dgm:pt>
    <dgm:pt modelId="{65E6B26B-3523-49C3-808E-D70656B9AA9D}" type="pres">
      <dgm:prSet presAssocID="{12A4D7E6-177F-4881-938E-5CBFC462762A}" presName="linear" presStyleCnt="0">
        <dgm:presLayoutVars>
          <dgm:dir/>
          <dgm:animLvl val="lvl"/>
          <dgm:resizeHandles val="exact"/>
        </dgm:presLayoutVars>
      </dgm:prSet>
      <dgm:spPr/>
    </dgm:pt>
    <dgm:pt modelId="{6A7A0836-E89C-4CD0-B2E5-704B6563E032}" type="pres">
      <dgm:prSet presAssocID="{9B340E2E-F00D-44BF-A43A-A5EED182C73A}" presName="parentLin" presStyleCnt="0"/>
      <dgm:spPr/>
    </dgm:pt>
    <dgm:pt modelId="{FD8883C5-8598-41A0-B0C9-9E37363EC393}" type="pres">
      <dgm:prSet presAssocID="{9B340E2E-F00D-44BF-A43A-A5EED182C73A}" presName="parentLeftMargin" presStyleLbl="node1" presStyleIdx="0" presStyleCnt="2"/>
      <dgm:spPr/>
    </dgm:pt>
    <dgm:pt modelId="{184D62E8-658A-4A3B-B2F7-9C569F89F5AF}" type="pres">
      <dgm:prSet presAssocID="{9B340E2E-F00D-44BF-A43A-A5EED182C7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0D91DD-DBBF-45D9-B30B-E495E7496C25}" type="pres">
      <dgm:prSet presAssocID="{9B340E2E-F00D-44BF-A43A-A5EED182C73A}" presName="negativeSpace" presStyleCnt="0"/>
      <dgm:spPr/>
    </dgm:pt>
    <dgm:pt modelId="{137E742F-22BB-427E-B7AE-960BE86AAA96}" type="pres">
      <dgm:prSet presAssocID="{9B340E2E-F00D-44BF-A43A-A5EED182C73A}" presName="childText" presStyleLbl="conFgAcc1" presStyleIdx="0" presStyleCnt="2">
        <dgm:presLayoutVars>
          <dgm:bulletEnabled val="1"/>
        </dgm:presLayoutVars>
      </dgm:prSet>
      <dgm:spPr/>
    </dgm:pt>
    <dgm:pt modelId="{CFAB9949-7438-4037-87D2-D938225E4876}" type="pres">
      <dgm:prSet presAssocID="{CD6988B7-0C5C-4B54-8B4B-4A767BA535E2}" presName="spaceBetweenRectangles" presStyleCnt="0"/>
      <dgm:spPr/>
    </dgm:pt>
    <dgm:pt modelId="{F69F4A48-4FDF-471B-B068-51C916BE18E4}" type="pres">
      <dgm:prSet presAssocID="{D32F175A-EDFC-4536-B552-542DCC8D163C}" presName="parentLin" presStyleCnt="0"/>
      <dgm:spPr/>
    </dgm:pt>
    <dgm:pt modelId="{05C5C31C-7A1F-4AE6-B3DE-5FABA84AA1FF}" type="pres">
      <dgm:prSet presAssocID="{D32F175A-EDFC-4536-B552-542DCC8D163C}" presName="parentLeftMargin" presStyleLbl="node1" presStyleIdx="0" presStyleCnt="2"/>
      <dgm:spPr/>
    </dgm:pt>
    <dgm:pt modelId="{D3B1B7FF-4FA6-416C-965C-F890DB980102}" type="pres">
      <dgm:prSet presAssocID="{D32F175A-EDFC-4536-B552-542DCC8D163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D2B354F-8079-424D-A1C0-8697FE9BDAE6}" type="pres">
      <dgm:prSet presAssocID="{D32F175A-EDFC-4536-B552-542DCC8D163C}" presName="negativeSpace" presStyleCnt="0"/>
      <dgm:spPr/>
    </dgm:pt>
    <dgm:pt modelId="{A716C868-CE15-4CD5-A7E5-72059750FB35}" type="pres">
      <dgm:prSet presAssocID="{D32F175A-EDFC-4536-B552-542DCC8D16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A3C1A05-8347-4EC1-855F-993070B50FE5}" srcId="{12A4D7E6-177F-4881-938E-5CBFC462762A}" destId="{9B340E2E-F00D-44BF-A43A-A5EED182C73A}" srcOrd="0" destOrd="0" parTransId="{5797886C-EABB-4459-9E7E-B3ECD7DA4A51}" sibTransId="{CD6988B7-0C5C-4B54-8B4B-4A767BA535E2}"/>
    <dgm:cxn modelId="{028C6D05-00AA-47AD-AC59-A575C459D640}" type="presOf" srcId="{BCCEECC2-1344-4121-A4F0-9308E75C5D92}" destId="{A716C868-CE15-4CD5-A7E5-72059750FB35}" srcOrd="0" destOrd="1" presId="urn:microsoft.com/office/officeart/2005/8/layout/list1"/>
    <dgm:cxn modelId="{2931070A-4EF2-4915-A743-178155902BC5}" srcId="{12A4D7E6-177F-4881-938E-5CBFC462762A}" destId="{D32F175A-EDFC-4536-B552-542DCC8D163C}" srcOrd="1" destOrd="0" parTransId="{4DB9E904-3469-496F-BC3B-BBDC740B6190}" sibTransId="{57F73859-9DA0-4426-8EB1-2821DC87CCF4}"/>
    <dgm:cxn modelId="{6B2C1A0F-2687-4587-94F8-131D210F358D}" type="presOf" srcId="{B52D87E1-AB82-4D78-A054-0DDF7BC50883}" destId="{A716C868-CE15-4CD5-A7E5-72059750FB35}" srcOrd="0" destOrd="0" presId="urn:microsoft.com/office/officeart/2005/8/layout/list1"/>
    <dgm:cxn modelId="{D793BC18-B096-42C3-86CB-C58263200446}" type="presOf" srcId="{D32F175A-EDFC-4536-B552-542DCC8D163C}" destId="{D3B1B7FF-4FA6-416C-965C-F890DB980102}" srcOrd="1" destOrd="0" presId="urn:microsoft.com/office/officeart/2005/8/layout/list1"/>
    <dgm:cxn modelId="{F387611A-C0A3-40E7-AF02-8B4E29650D51}" type="presOf" srcId="{10F3C56D-CF4A-4EE9-A986-2C1CEB9B1341}" destId="{137E742F-22BB-427E-B7AE-960BE86AAA96}" srcOrd="0" destOrd="0" presId="urn:microsoft.com/office/officeart/2005/8/layout/list1"/>
    <dgm:cxn modelId="{55C9881B-FF49-4D4B-8815-CD1313BC27D0}" srcId="{D32F175A-EDFC-4536-B552-542DCC8D163C}" destId="{08CB3313-D1A3-434C-985F-2F285C8F9210}" srcOrd="3" destOrd="0" parTransId="{F1E1C7A1-634D-446C-8E7F-1C0235C326D8}" sibTransId="{C3A54A7D-2DB6-4892-A026-9764EE391D36}"/>
    <dgm:cxn modelId="{815D642D-E829-4A5C-8AE2-3D2B0EC006BD}" type="presOf" srcId="{C2B0F42D-A1B6-46DB-9FD1-6931BF3C2080}" destId="{137E742F-22BB-427E-B7AE-960BE86AAA96}" srcOrd="0" destOrd="1" presId="urn:microsoft.com/office/officeart/2005/8/layout/list1"/>
    <dgm:cxn modelId="{407F4164-A6BA-47AA-8D7F-F214D5F1BF70}" srcId="{9B340E2E-F00D-44BF-A43A-A5EED182C73A}" destId="{C2B0F42D-A1B6-46DB-9FD1-6931BF3C2080}" srcOrd="1" destOrd="0" parTransId="{3EC082C2-CFD4-45AB-A0CC-C5FEBC9F3A1B}" sibTransId="{F5BFADA5-3866-4935-814A-995DBF0E355A}"/>
    <dgm:cxn modelId="{FE71654E-4027-4774-ADC1-64935AA7D9CC}" type="presOf" srcId="{D32F175A-EDFC-4536-B552-542DCC8D163C}" destId="{05C5C31C-7A1F-4AE6-B3DE-5FABA84AA1FF}" srcOrd="0" destOrd="0" presId="urn:microsoft.com/office/officeart/2005/8/layout/list1"/>
    <dgm:cxn modelId="{C5AF5978-451A-4061-BDAD-507059AD4C6D}" srcId="{D32F175A-EDFC-4536-B552-542DCC8D163C}" destId="{BCCEECC2-1344-4121-A4F0-9308E75C5D92}" srcOrd="1" destOrd="0" parTransId="{4D780B77-B450-4EBA-A364-F32FD03B73CD}" sibTransId="{8B5AB74C-9654-4806-B2BC-E509AD75AF47}"/>
    <dgm:cxn modelId="{48838784-5FA1-4EDE-9644-90352B70B615}" type="presOf" srcId="{74CE2EFC-20D0-4C32-9892-B8C1E16DE718}" destId="{137E742F-22BB-427E-B7AE-960BE86AAA96}" srcOrd="0" destOrd="2" presId="urn:microsoft.com/office/officeart/2005/8/layout/list1"/>
    <dgm:cxn modelId="{C7FE138A-A82F-4B78-9F23-160F17295170}" srcId="{D32F175A-EDFC-4536-B552-542DCC8D163C}" destId="{4440D0E2-E471-41C5-95BF-8713B7D31D00}" srcOrd="2" destOrd="0" parTransId="{DFDC1A13-E030-4F04-9DA5-07525C430BCD}" sibTransId="{70C8C3CE-EFBA-4F69-9C68-9B59DD760497}"/>
    <dgm:cxn modelId="{1886C291-BBF1-4864-A1D1-E3E920449AAC}" type="presOf" srcId="{08CB3313-D1A3-434C-985F-2F285C8F9210}" destId="{A716C868-CE15-4CD5-A7E5-72059750FB35}" srcOrd="0" destOrd="3" presId="urn:microsoft.com/office/officeart/2005/8/layout/list1"/>
    <dgm:cxn modelId="{9A48D7B4-2E09-4BA5-8FDA-E6F8985B8A04}" type="presOf" srcId="{12A4D7E6-177F-4881-938E-5CBFC462762A}" destId="{65E6B26B-3523-49C3-808E-D70656B9AA9D}" srcOrd="0" destOrd="0" presId="urn:microsoft.com/office/officeart/2005/8/layout/list1"/>
    <dgm:cxn modelId="{D650B1C7-ADE3-4021-9E93-95016EDAB629}" srcId="{D32F175A-EDFC-4536-B552-542DCC8D163C}" destId="{B52D87E1-AB82-4D78-A054-0DDF7BC50883}" srcOrd="0" destOrd="0" parTransId="{F1AA03A1-4232-4E02-81E7-A402E54B3651}" sibTransId="{797FEC65-A38E-4E75-883F-BD51E3273FFF}"/>
    <dgm:cxn modelId="{20DDD9CC-4033-4D83-8501-1E158F7BB249}" srcId="{9B340E2E-F00D-44BF-A43A-A5EED182C73A}" destId="{74CE2EFC-20D0-4C32-9892-B8C1E16DE718}" srcOrd="2" destOrd="0" parTransId="{77882CB0-D722-488E-B68E-DD211CCB3100}" sibTransId="{D2E9AF78-8719-456C-9A7E-4FC428F7B34F}"/>
    <dgm:cxn modelId="{88064FD7-51EC-4B4F-8E77-6950963AF467}" type="presOf" srcId="{4440D0E2-E471-41C5-95BF-8713B7D31D00}" destId="{A716C868-CE15-4CD5-A7E5-72059750FB35}" srcOrd="0" destOrd="2" presId="urn:microsoft.com/office/officeart/2005/8/layout/list1"/>
    <dgm:cxn modelId="{8CC1C5F4-2BBD-44A2-9300-240096860D31}" srcId="{9B340E2E-F00D-44BF-A43A-A5EED182C73A}" destId="{10F3C56D-CF4A-4EE9-A986-2C1CEB9B1341}" srcOrd="0" destOrd="0" parTransId="{D3E1C7C9-DD4D-49ED-B44A-2BCE0F71B580}" sibTransId="{44C380E9-A3FC-46CC-968B-DF19117CA4EA}"/>
    <dgm:cxn modelId="{0E819BF8-E94C-4576-B845-7793BB03070A}" type="presOf" srcId="{9B340E2E-F00D-44BF-A43A-A5EED182C73A}" destId="{184D62E8-658A-4A3B-B2F7-9C569F89F5AF}" srcOrd="1" destOrd="0" presId="urn:microsoft.com/office/officeart/2005/8/layout/list1"/>
    <dgm:cxn modelId="{AEBE99FC-D0E5-47FF-AD2E-8082059EC96B}" type="presOf" srcId="{9B340E2E-F00D-44BF-A43A-A5EED182C73A}" destId="{FD8883C5-8598-41A0-B0C9-9E37363EC393}" srcOrd="0" destOrd="0" presId="urn:microsoft.com/office/officeart/2005/8/layout/list1"/>
    <dgm:cxn modelId="{F9E2F359-D0CC-404F-AFE6-CD0EF0BA2330}" type="presParOf" srcId="{65E6B26B-3523-49C3-808E-D70656B9AA9D}" destId="{6A7A0836-E89C-4CD0-B2E5-704B6563E032}" srcOrd="0" destOrd="0" presId="urn:microsoft.com/office/officeart/2005/8/layout/list1"/>
    <dgm:cxn modelId="{DDE0D558-2CD3-45A1-B04D-4D19C3A2E129}" type="presParOf" srcId="{6A7A0836-E89C-4CD0-B2E5-704B6563E032}" destId="{FD8883C5-8598-41A0-B0C9-9E37363EC393}" srcOrd="0" destOrd="0" presId="urn:microsoft.com/office/officeart/2005/8/layout/list1"/>
    <dgm:cxn modelId="{B7D8B506-DDBB-4BC6-A572-E0133FCBB5CB}" type="presParOf" srcId="{6A7A0836-E89C-4CD0-B2E5-704B6563E032}" destId="{184D62E8-658A-4A3B-B2F7-9C569F89F5AF}" srcOrd="1" destOrd="0" presId="urn:microsoft.com/office/officeart/2005/8/layout/list1"/>
    <dgm:cxn modelId="{BEAD0FC4-BD3F-40FF-AED6-EA36E90EF020}" type="presParOf" srcId="{65E6B26B-3523-49C3-808E-D70656B9AA9D}" destId="{7C0D91DD-DBBF-45D9-B30B-E495E7496C25}" srcOrd="1" destOrd="0" presId="urn:microsoft.com/office/officeart/2005/8/layout/list1"/>
    <dgm:cxn modelId="{AAAE166E-3D9F-49DB-8AF1-930FFCE6A0E7}" type="presParOf" srcId="{65E6B26B-3523-49C3-808E-D70656B9AA9D}" destId="{137E742F-22BB-427E-B7AE-960BE86AAA96}" srcOrd="2" destOrd="0" presId="urn:microsoft.com/office/officeart/2005/8/layout/list1"/>
    <dgm:cxn modelId="{FD3553EC-9DF7-440E-9301-F0146832E9F6}" type="presParOf" srcId="{65E6B26B-3523-49C3-808E-D70656B9AA9D}" destId="{CFAB9949-7438-4037-87D2-D938225E4876}" srcOrd="3" destOrd="0" presId="urn:microsoft.com/office/officeart/2005/8/layout/list1"/>
    <dgm:cxn modelId="{C9F86DB1-06EE-4016-949F-CD43222F8EC4}" type="presParOf" srcId="{65E6B26B-3523-49C3-808E-D70656B9AA9D}" destId="{F69F4A48-4FDF-471B-B068-51C916BE18E4}" srcOrd="4" destOrd="0" presId="urn:microsoft.com/office/officeart/2005/8/layout/list1"/>
    <dgm:cxn modelId="{85403AD0-0B4C-4448-AA2C-AE40C84B41F4}" type="presParOf" srcId="{F69F4A48-4FDF-471B-B068-51C916BE18E4}" destId="{05C5C31C-7A1F-4AE6-B3DE-5FABA84AA1FF}" srcOrd="0" destOrd="0" presId="urn:microsoft.com/office/officeart/2005/8/layout/list1"/>
    <dgm:cxn modelId="{B444E845-86DB-41D6-98BF-84EB7DBBF3E9}" type="presParOf" srcId="{F69F4A48-4FDF-471B-B068-51C916BE18E4}" destId="{D3B1B7FF-4FA6-416C-965C-F890DB980102}" srcOrd="1" destOrd="0" presId="urn:microsoft.com/office/officeart/2005/8/layout/list1"/>
    <dgm:cxn modelId="{AA81F521-869D-4931-8397-6E5D4782CDE5}" type="presParOf" srcId="{65E6B26B-3523-49C3-808E-D70656B9AA9D}" destId="{BD2B354F-8079-424D-A1C0-8697FE9BDAE6}" srcOrd="5" destOrd="0" presId="urn:microsoft.com/office/officeart/2005/8/layout/list1"/>
    <dgm:cxn modelId="{57AE6EE3-7BAA-49E4-9562-78187B97EBE0}" type="presParOf" srcId="{65E6B26B-3523-49C3-808E-D70656B9AA9D}" destId="{A716C868-CE15-4CD5-A7E5-72059750FB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2A4D7E6-177F-4881-938E-5CBFC462762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340E2E-F00D-44BF-A43A-A5EED182C73A}">
      <dgm:prSet/>
      <dgm:spPr/>
      <dgm:t>
        <a:bodyPr/>
        <a:lstStyle/>
        <a:p>
          <a:r>
            <a:rPr lang="en-US" dirty="0"/>
            <a:t>Goals:</a:t>
          </a:r>
        </a:p>
      </dgm:t>
    </dgm:pt>
    <dgm:pt modelId="{5797886C-EABB-4459-9E7E-B3ECD7DA4A51}" type="parTrans" cxnId="{8A3C1A05-8347-4EC1-855F-993070B50FE5}">
      <dgm:prSet/>
      <dgm:spPr/>
      <dgm:t>
        <a:bodyPr/>
        <a:lstStyle/>
        <a:p>
          <a:endParaRPr lang="en-US"/>
        </a:p>
      </dgm:t>
    </dgm:pt>
    <dgm:pt modelId="{CD6988B7-0C5C-4B54-8B4B-4A767BA535E2}" type="sibTrans" cxnId="{8A3C1A05-8347-4EC1-855F-993070B50FE5}">
      <dgm:prSet/>
      <dgm:spPr/>
      <dgm:t>
        <a:bodyPr/>
        <a:lstStyle/>
        <a:p>
          <a:endParaRPr lang="en-US"/>
        </a:p>
      </dgm:t>
    </dgm:pt>
    <dgm:pt modelId="{10F3C56D-CF4A-4EE9-A986-2C1CEB9B1341}">
      <dgm:prSet/>
      <dgm:spPr/>
      <dgm:t>
        <a:bodyPr/>
        <a:lstStyle/>
        <a:p>
          <a:pPr rtl="0"/>
          <a:r>
            <a:rPr lang="en-US" dirty="0">
              <a:latin typeface="Walbaum Display"/>
            </a:rPr>
            <a:t>Phase out </a:t>
          </a:r>
        </a:p>
      </dgm:t>
    </dgm:pt>
    <dgm:pt modelId="{D3E1C7C9-DD4D-49ED-B44A-2BCE0F71B580}" type="parTrans" cxnId="{8CC1C5F4-2BBD-44A2-9300-240096860D31}">
      <dgm:prSet/>
      <dgm:spPr/>
      <dgm:t>
        <a:bodyPr/>
        <a:lstStyle/>
        <a:p>
          <a:endParaRPr lang="en-US"/>
        </a:p>
      </dgm:t>
    </dgm:pt>
    <dgm:pt modelId="{44C380E9-A3FC-46CC-968B-DF19117CA4EA}" type="sibTrans" cxnId="{8CC1C5F4-2BBD-44A2-9300-240096860D31}">
      <dgm:prSet/>
      <dgm:spPr/>
      <dgm:t>
        <a:bodyPr/>
        <a:lstStyle/>
        <a:p>
          <a:endParaRPr lang="en-US"/>
        </a:p>
      </dgm:t>
    </dgm:pt>
    <dgm:pt modelId="{C2B0F42D-A1B6-46DB-9FD1-6931BF3C2080}">
      <dgm:prSet/>
      <dgm:spPr/>
      <dgm:t>
        <a:bodyPr/>
        <a:lstStyle/>
        <a:p>
          <a:pPr rtl="0"/>
          <a:r>
            <a:rPr lang="en-US" dirty="0">
              <a:latin typeface="Walbaum Display"/>
            </a:rPr>
            <a:t>Semester Loans to All</a:t>
          </a:r>
          <a:endParaRPr lang="en-US" dirty="0"/>
        </a:p>
      </dgm:t>
    </dgm:pt>
    <dgm:pt modelId="{3EC082C2-CFD4-45AB-A0CC-C5FEBC9F3A1B}" type="parTrans" cxnId="{407F4164-A6BA-47AA-8D7F-F214D5F1BF70}">
      <dgm:prSet/>
      <dgm:spPr/>
      <dgm:t>
        <a:bodyPr/>
        <a:lstStyle/>
        <a:p>
          <a:endParaRPr lang="en-US"/>
        </a:p>
      </dgm:t>
    </dgm:pt>
    <dgm:pt modelId="{F5BFADA5-3866-4935-814A-995DBF0E355A}" type="sibTrans" cxnId="{407F4164-A6BA-47AA-8D7F-F214D5F1BF70}">
      <dgm:prSet/>
      <dgm:spPr/>
      <dgm:t>
        <a:bodyPr/>
        <a:lstStyle/>
        <a:p>
          <a:endParaRPr lang="en-US"/>
        </a:p>
      </dgm:t>
    </dgm:pt>
    <dgm:pt modelId="{D32F175A-EDFC-4536-B552-542DCC8D163C}">
      <dgm:prSet/>
      <dgm:spPr/>
      <dgm:t>
        <a:bodyPr/>
        <a:lstStyle/>
        <a:p>
          <a:r>
            <a:rPr lang="en-US" dirty="0"/>
            <a:t>Success:</a:t>
          </a:r>
        </a:p>
      </dgm:t>
    </dgm:pt>
    <dgm:pt modelId="{4DB9E904-3469-496F-BC3B-BBDC740B6190}" type="parTrans" cxnId="{2931070A-4EF2-4915-A743-178155902BC5}">
      <dgm:prSet/>
      <dgm:spPr/>
      <dgm:t>
        <a:bodyPr/>
        <a:lstStyle/>
        <a:p>
          <a:endParaRPr lang="en-US"/>
        </a:p>
      </dgm:t>
    </dgm:pt>
    <dgm:pt modelId="{57F73859-9DA0-4426-8EB1-2821DC87CCF4}" type="sibTrans" cxnId="{2931070A-4EF2-4915-A743-178155902BC5}">
      <dgm:prSet/>
      <dgm:spPr/>
      <dgm:t>
        <a:bodyPr/>
        <a:lstStyle/>
        <a:p>
          <a:endParaRPr lang="en-US"/>
        </a:p>
      </dgm:t>
    </dgm:pt>
    <dgm:pt modelId="{B52D87E1-AB82-4D78-A054-0DDF7BC50883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6 Shipments total (Ended May 2021)</a:t>
          </a:r>
          <a:endParaRPr lang="en-US" dirty="0"/>
        </a:p>
      </dgm:t>
    </dgm:pt>
    <dgm:pt modelId="{F1AA03A1-4232-4E02-81E7-A402E54B3651}" type="parTrans" cxnId="{D650B1C7-ADE3-4021-9E93-95016EDAB629}">
      <dgm:prSet/>
      <dgm:spPr/>
      <dgm:t>
        <a:bodyPr/>
        <a:lstStyle/>
        <a:p>
          <a:endParaRPr lang="en-US"/>
        </a:p>
      </dgm:t>
    </dgm:pt>
    <dgm:pt modelId="{797FEC65-A38E-4E75-883F-BD51E3273FFF}" type="sibTrans" cxnId="{D650B1C7-ADE3-4021-9E93-95016EDAB629}">
      <dgm:prSet/>
      <dgm:spPr/>
      <dgm:t>
        <a:bodyPr/>
        <a:lstStyle/>
        <a:p>
          <a:endParaRPr lang="en-US"/>
        </a:p>
      </dgm:t>
    </dgm:pt>
    <dgm:pt modelId="{74CE2EFC-20D0-4C32-9892-B8C1E16DE718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Supply MiFi Units</a:t>
          </a:r>
        </a:p>
      </dgm:t>
    </dgm:pt>
    <dgm:pt modelId="{77882CB0-D722-488E-B68E-DD211CCB3100}" type="parTrans" cxnId="{20DDD9CC-4033-4D83-8501-1E158F7BB249}">
      <dgm:prSet/>
      <dgm:spPr/>
    </dgm:pt>
    <dgm:pt modelId="{D2E9AF78-8719-456C-9A7E-4FC428F7B34F}" type="sibTrans" cxnId="{20DDD9CC-4033-4D83-8501-1E158F7BB249}">
      <dgm:prSet/>
      <dgm:spPr/>
      <dgm:t>
        <a:bodyPr/>
        <a:lstStyle/>
        <a:p>
          <a:endParaRPr lang="en-US"/>
        </a:p>
      </dgm:t>
    </dgm:pt>
    <dgm:pt modelId="{4440D0E2-E471-41C5-95BF-8713B7D31D00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Returned Dept. Laptop Inventory (70+) (End June 2020)</a:t>
          </a:r>
        </a:p>
      </dgm:t>
    </dgm:pt>
    <dgm:pt modelId="{DFDC1A13-E030-4F04-9DA5-07525C430BCD}" type="parTrans" cxnId="{C7FE138A-A82F-4B78-9F23-160F17295170}">
      <dgm:prSet/>
      <dgm:spPr/>
    </dgm:pt>
    <dgm:pt modelId="{70C8C3CE-EFBA-4F69-9C68-9B59DD760497}" type="sibTrans" cxnId="{C7FE138A-A82F-4B78-9F23-160F17295170}">
      <dgm:prSet/>
      <dgm:spPr/>
      <dgm:t>
        <a:bodyPr/>
        <a:lstStyle/>
        <a:p>
          <a:endParaRPr lang="en-US"/>
        </a:p>
      </dgm:t>
    </dgm:pt>
    <dgm:pt modelId="{08CB3313-D1A3-434C-985F-2F285C8F9210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137 Student Laptops &amp; 57 Faculty Laptops</a:t>
          </a:r>
        </a:p>
      </dgm:t>
    </dgm:pt>
    <dgm:pt modelId="{F1E1C7A1-634D-446C-8E7F-1C0235C326D8}" type="parTrans" cxnId="{55C9881B-FF49-4D4B-8815-CD1313BC27D0}">
      <dgm:prSet/>
      <dgm:spPr/>
    </dgm:pt>
    <dgm:pt modelId="{C3A54A7D-2DB6-4892-A026-9764EE391D36}" type="sibTrans" cxnId="{55C9881B-FF49-4D4B-8815-CD1313BC27D0}">
      <dgm:prSet/>
      <dgm:spPr/>
    </dgm:pt>
    <dgm:pt modelId="{C17CE80C-F8DE-4FD9-A1C3-3E8B3E2C0557}">
      <dgm:prSet phldr="0"/>
      <dgm:spPr/>
      <dgm:t>
        <a:bodyPr/>
        <a:lstStyle/>
        <a:p>
          <a:r>
            <a:rPr lang="en-US" dirty="0">
              <a:latin typeface="Walbaum Display"/>
            </a:rPr>
            <a:t>Shipping Program</a:t>
          </a:r>
          <a:endParaRPr lang="en-US" dirty="0"/>
        </a:p>
      </dgm:t>
    </dgm:pt>
    <dgm:pt modelId="{2E51C64F-5C6E-475D-8E00-3F524C335819}" type="parTrans" cxnId="{7D76F7CE-79F9-49DB-8FBB-DBDF3CA54742}">
      <dgm:prSet/>
      <dgm:spPr/>
    </dgm:pt>
    <dgm:pt modelId="{CD190920-A118-4FE4-B95E-675464876FDC}" type="sibTrans" cxnId="{7D76F7CE-79F9-49DB-8FBB-DBDF3CA54742}">
      <dgm:prSet/>
      <dgm:spPr/>
    </dgm:pt>
    <dgm:pt modelId="{136B6F89-A853-407E-AA95-7350831628C8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Re-Organize Inventory</a:t>
          </a:r>
        </a:p>
      </dgm:t>
    </dgm:pt>
    <dgm:pt modelId="{1C2B1DD6-DBF8-4FCF-AB6D-D921AE41550F}" type="parTrans" cxnId="{052210B6-45EE-4D35-9C6B-8C62C9DCF7B3}">
      <dgm:prSet/>
      <dgm:spPr/>
    </dgm:pt>
    <dgm:pt modelId="{C7E46DDC-6BD8-4D23-BF9B-AFC97C00B303}" type="sibTrans" cxnId="{052210B6-45EE-4D35-9C6B-8C62C9DCF7B3}">
      <dgm:prSet/>
      <dgm:spPr/>
    </dgm:pt>
    <dgm:pt modelId="{8C18AADB-5045-4D6A-8ADE-A032F7899AB7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Add 5-Yr License of Absolute</a:t>
          </a:r>
        </a:p>
      </dgm:t>
    </dgm:pt>
    <dgm:pt modelId="{E00BBE71-9402-4A8B-9036-7466E18ED38B}" type="parTrans" cxnId="{B2DCA5E2-AB09-42D5-9F3A-38C421E60796}">
      <dgm:prSet/>
      <dgm:spPr/>
    </dgm:pt>
    <dgm:pt modelId="{7B0E104B-32E6-4BA6-BD84-AC5C0A35306B}" type="sibTrans" cxnId="{B2DCA5E2-AB09-42D5-9F3A-38C421E60796}">
      <dgm:prSet/>
      <dgm:spPr/>
    </dgm:pt>
    <dgm:pt modelId="{A58DD5F0-A833-4006-9CF7-FD8B760BBC96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12 DSLRs added (Lumix FZ300 &amp; Canon EOS 2000D)</a:t>
          </a:r>
        </a:p>
      </dgm:t>
    </dgm:pt>
    <dgm:pt modelId="{BBC4C9D2-870C-4A34-8E9A-0E179A1A230F}" type="parTrans" cxnId="{9654A2F6-33D4-4016-8258-C84997E76787}">
      <dgm:prSet/>
      <dgm:spPr/>
    </dgm:pt>
    <dgm:pt modelId="{5A633C4E-4BD0-419F-9B9D-3D6090A93948}" type="sibTrans" cxnId="{9654A2F6-33D4-4016-8258-C84997E76787}">
      <dgm:prSet/>
      <dgm:spPr/>
    </dgm:pt>
    <dgm:pt modelId="{C408813B-7555-4EB8-A6DE-F8BCF1CE2C1E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1-Week Loan Policy (Fall 2020)</a:t>
          </a:r>
        </a:p>
      </dgm:t>
    </dgm:pt>
    <dgm:pt modelId="{9C55547D-5CDA-4AB6-A36F-5ABEABF05D63}" type="parTrans" cxnId="{97784964-8FA4-4D89-A419-EB495FF1CE45}">
      <dgm:prSet/>
      <dgm:spPr/>
    </dgm:pt>
    <dgm:pt modelId="{AE6EB39C-E1C2-42F1-A787-F1E22E495004}" type="sibTrans" cxnId="{97784964-8FA4-4D89-A419-EB495FF1CE45}">
      <dgm:prSet/>
      <dgm:spPr/>
    </dgm:pt>
    <dgm:pt modelId="{65E6B26B-3523-49C3-808E-D70656B9AA9D}" type="pres">
      <dgm:prSet presAssocID="{12A4D7E6-177F-4881-938E-5CBFC462762A}" presName="linear" presStyleCnt="0">
        <dgm:presLayoutVars>
          <dgm:dir/>
          <dgm:animLvl val="lvl"/>
          <dgm:resizeHandles val="exact"/>
        </dgm:presLayoutVars>
      </dgm:prSet>
      <dgm:spPr/>
    </dgm:pt>
    <dgm:pt modelId="{6A7A0836-E89C-4CD0-B2E5-704B6563E032}" type="pres">
      <dgm:prSet presAssocID="{9B340E2E-F00D-44BF-A43A-A5EED182C73A}" presName="parentLin" presStyleCnt="0"/>
      <dgm:spPr/>
    </dgm:pt>
    <dgm:pt modelId="{FD8883C5-8598-41A0-B0C9-9E37363EC393}" type="pres">
      <dgm:prSet presAssocID="{9B340E2E-F00D-44BF-A43A-A5EED182C73A}" presName="parentLeftMargin" presStyleLbl="node1" presStyleIdx="0" presStyleCnt="2"/>
      <dgm:spPr/>
    </dgm:pt>
    <dgm:pt modelId="{184D62E8-658A-4A3B-B2F7-9C569F89F5AF}" type="pres">
      <dgm:prSet presAssocID="{9B340E2E-F00D-44BF-A43A-A5EED182C7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0D91DD-DBBF-45D9-B30B-E495E7496C25}" type="pres">
      <dgm:prSet presAssocID="{9B340E2E-F00D-44BF-A43A-A5EED182C73A}" presName="negativeSpace" presStyleCnt="0"/>
      <dgm:spPr/>
    </dgm:pt>
    <dgm:pt modelId="{137E742F-22BB-427E-B7AE-960BE86AAA96}" type="pres">
      <dgm:prSet presAssocID="{9B340E2E-F00D-44BF-A43A-A5EED182C73A}" presName="childText" presStyleLbl="conFgAcc1" presStyleIdx="0" presStyleCnt="2">
        <dgm:presLayoutVars>
          <dgm:bulletEnabled val="1"/>
        </dgm:presLayoutVars>
      </dgm:prSet>
      <dgm:spPr/>
    </dgm:pt>
    <dgm:pt modelId="{CFAB9949-7438-4037-87D2-D938225E4876}" type="pres">
      <dgm:prSet presAssocID="{CD6988B7-0C5C-4B54-8B4B-4A767BA535E2}" presName="spaceBetweenRectangles" presStyleCnt="0"/>
      <dgm:spPr/>
    </dgm:pt>
    <dgm:pt modelId="{F69F4A48-4FDF-471B-B068-51C916BE18E4}" type="pres">
      <dgm:prSet presAssocID="{D32F175A-EDFC-4536-B552-542DCC8D163C}" presName="parentLin" presStyleCnt="0"/>
      <dgm:spPr/>
    </dgm:pt>
    <dgm:pt modelId="{05C5C31C-7A1F-4AE6-B3DE-5FABA84AA1FF}" type="pres">
      <dgm:prSet presAssocID="{D32F175A-EDFC-4536-B552-542DCC8D163C}" presName="parentLeftMargin" presStyleLbl="node1" presStyleIdx="0" presStyleCnt="2"/>
      <dgm:spPr/>
    </dgm:pt>
    <dgm:pt modelId="{D3B1B7FF-4FA6-416C-965C-F890DB980102}" type="pres">
      <dgm:prSet presAssocID="{D32F175A-EDFC-4536-B552-542DCC8D163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D2B354F-8079-424D-A1C0-8697FE9BDAE6}" type="pres">
      <dgm:prSet presAssocID="{D32F175A-EDFC-4536-B552-542DCC8D163C}" presName="negativeSpace" presStyleCnt="0"/>
      <dgm:spPr/>
    </dgm:pt>
    <dgm:pt modelId="{A716C868-CE15-4CD5-A7E5-72059750FB35}" type="pres">
      <dgm:prSet presAssocID="{D32F175A-EDFC-4536-B552-542DCC8D16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A3C1A05-8347-4EC1-855F-993070B50FE5}" srcId="{12A4D7E6-177F-4881-938E-5CBFC462762A}" destId="{9B340E2E-F00D-44BF-A43A-A5EED182C73A}" srcOrd="0" destOrd="0" parTransId="{5797886C-EABB-4459-9E7E-B3ECD7DA4A51}" sibTransId="{CD6988B7-0C5C-4B54-8B4B-4A767BA535E2}"/>
    <dgm:cxn modelId="{241BB609-B004-4640-9A20-42F0369E6AD4}" type="presOf" srcId="{C17CE80C-F8DE-4FD9-A1C3-3E8B3E2C0557}" destId="{137E742F-22BB-427E-B7AE-960BE86AAA96}" srcOrd="0" destOrd="1" presId="urn:microsoft.com/office/officeart/2005/8/layout/list1"/>
    <dgm:cxn modelId="{2931070A-4EF2-4915-A743-178155902BC5}" srcId="{12A4D7E6-177F-4881-938E-5CBFC462762A}" destId="{D32F175A-EDFC-4536-B552-542DCC8D163C}" srcOrd="1" destOrd="0" parTransId="{4DB9E904-3469-496F-BC3B-BBDC740B6190}" sibTransId="{57F73859-9DA0-4426-8EB1-2821DC87CCF4}"/>
    <dgm:cxn modelId="{30EDB20A-77F3-4BF1-9B6A-573E2FCD1812}" type="presOf" srcId="{B52D87E1-AB82-4D78-A054-0DDF7BC50883}" destId="{A716C868-CE15-4CD5-A7E5-72059750FB35}" srcOrd="0" destOrd="0" presId="urn:microsoft.com/office/officeart/2005/8/layout/list1"/>
    <dgm:cxn modelId="{0C9E9A19-D2EF-48F6-9073-959677B73C6D}" type="presOf" srcId="{10F3C56D-CF4A-4EE9-A986-2C1CEB9B1341}" destId="{137E742F-22BB-427E-B7AE-960BE86AAA96}" srcOrd="0" destOrd="0" presId="urn:microsoft.com/office/officeart/2005/8/layout/list1"/>
    <dgm:cxn modelId="{55C9881B-FF49-4D4B-8815-CD1313BC27D0}" srcId="{D32F175A-EDFC-4536-B552-542DCC8D163C}" destId="{08CB3313-D1A3-434C-985F-2F285C8F9210}" srcOrd="2" destOrd="0" parTransId="{F1E1C7A1-634D-446C-8E7F-1C0235C326D8}" sibTransId="{C3A54A7D-2DB6-4892-A026-9764EE391D36}"/>
    <dgm:cxn modelId="{E0ACCA1E-F281-4EC7-9BBE-F9C9F9D2186E}" type="presOf" srcId="{4440D0E2-E471-41C5-95BF-8713B7D31D00}" destId="{A716C868-CE15-4CD5-A7E5-72059750FB35}" srcOrd="0" destOrd="1" presId="urn:microsoft.com/office/officeart/2005/8/layout/list1"/>
    <dgm:cxn modelId="{1A684C3D-209F-469C-8CA5-9612C0226E8C}" type="presOf" srcId="{D32F175A-EDFC-4536-B552-542DCC8D163C}" destId="{05C5C31C-7A1F-4AE6-B3DE-5FABA84AA1FF}" srcOrd="0" destOrd="0" presId="urn:microsoft.com/office/officeart/2005/8/layout/list1"/>
    <dgm:cxn modelId="{9FAEE25D-0963-4C36-937E-DF9A43010BC8}" type="presOf" srcId="{9B340E2E-F00D-44BF-A43A-A5EED182C73A}" destId="{FD8883C5-8598-41A0-B0C9-9E37363EC393}" srcOrd="0" destOrd="0" presId="urn:microsoft.com/office/officeart/2005/8/layout/list1"/>
    <dgm:cxn modelId="{407F4164-A6BA-47AA-8D7F-F214D5F1BF70}" srcId="{10F3C56D-CF4A-4EE9-A986-2C1CEB9B1341}" destId="{C2B0F42D-A1B6-46DB-9FD1-6931BF3C2080}" srcOrd="1" destOrd="0" parTransId="{3EC082C2-CFD4-45AB-A0CC-C5FEBC9F3A1B}" sibTransId="{F5BFADA5-3866-4935-814A-995DBF0E355A}"/>
    <dgm:cxn modelId="{97784964-8FA4-4D89-A419-EB495FF1CE45}" srcId="{D32F175A-EDFC-4536-B552-542DCC8D163C}" destId="{C408813B-7555-4EB8-A6DE-F8BCF1CE2C1E}" srcOrd="4" destOrd="0" parTransId="{9C55547D-5CDA-4AB6-A36F-5ABEABF05D63}" sibTransId="{AE6EB39C-E1C2-42F1-A787-F1E22E495004}"/>
    <dgm:cxn modelId="{FFABC065-C581-4681-9266-C5CE6E3A8951}" type="presOf" srcId="{8C18AADB-5045-4D6A-8ADE-A032F7899AB7}" destId="{137E742F-22BB-427E-B7AE-960BE86AAA96}" srcOrd="0" destOrd="5" presId="urn:microsoft.com/office/officeart/2005/8/layout/list1"/>
    <dgm:cxn modelId="{8D615846-8F8D-46AE-A160-8E3D9999C561}" type="presOf" srcId="{136B6F89-A853-407E-AA95-7350831628C8}" destId="{137E742F-22BB-427E-B7AE-960BE86AAA96}" srcOrd="0" destOrd="4" presId="urn:microsoft.com/office/officeart/2005/8/layout/list1"/>
    <dgm:cxn modelId="{E5FC5547-D628-49C1-BC67-8E7CE63F6FA2}" type="presOf" srcId="{A58DD5F0-A833-4006-9CF7-FD8B760BBC96}" destId="{A716C868-CE15-4CD5-A7E5-72059750FB35}" srcOrd="0" destOrd="3" presId="urn:microsoft.com/office/officeart/2005/8/layout/list1"/>
    <dgm:cxn modelId="{227FCF68-5E1D-4C25-8702-C6EA4D8E135D}" type="presOf" srcId="{9B340E2E-F00D-44BF-A43A-A5EED182C73A}" destId="{184D62E8-658A-4A3B-B2F7-9C569F89F5AF}" srcOrd="1" destOrd="0" presId="urn:microsoft.com/office/officeart/2005/8/layout/list1"/>
    <dgm:cxn modelId="{F0608272-BC16-4315-ABB8-7D6C8EAC6478}" type="presOf" srcId="{08CB3313-D1A3-434C-985F-2F285C8F9210}" destId="{A716C868-CE15-4CD5-A7E5-72059750FB35}" srcOrd="0" destOrd="2" presId="urn:microsoft.com/office/officeart/2005/8/layout/list1"/>
    <dgm:cxn modelId="{396CFD58-0F56-436A-9C9B-DE14C20F4400}" type="presOf" srcId="{74CE2EFC-20D0-4C32-9892-B8C1E16DE718}" destId="{137E742F-22BB-427E-B7AE-960BE86AAA96}" srcOrd="0" destOrd="3" presId="urn:microsoft.com/office/officeart/2005/8/layout/list1"/>
    <dgm:cxn modelId="{C7FE138A-A82F-4B78-9F23-160F17295170}" srcId="{D32F175A-EDFC-4536-B552-542DCC8D163C}" destId="{4440D0E2-E471-41C5-95BF-8713B7D31D00}" srcOrd="1" destOrd="0" parTransId="{DFDC1A13-E030-4F04-9DA5-07525C430BCD}" sibTransId="{70C8C3CE-EFBA-4F69-9C68-9B59DD760497}"/>
    <dgm:cxn modelId="{D23EA792-8BDF-49FD-BF4E-F46A720156FC}" type="presOf" srcId="{C408813B-7555-4EB8-A6DE-F8BCF1CE2C1E}" destId="{A716C868-CE15-4CD5-A7E5-72059750FB35}" srcOrd="0" destOrd="4" presId="urn:microsoft.com/office/officeart/2005/8/layout/list1"/>
    <dgm:cxn modelId="{4929B294-D3F3-41C7-B832-AB0DE67C454B}" type="presOf" srcId="{D32F175A-EDFC-4536-B552-542DCC8D163C}" destId="{D3B1B7FF-4FA6-416C-965C-F890DB980102}" srcOrd="1" destOrd="0" presId="urn:microsoft.com/office/officeart/2005/8/layout/list1"/>
    <dgm:cxn modelId="{9A48D7B4-2E09-4BA5-8FDA-E6F8985B8A04}" type="presOf" srcId="{12A4D7E6-177F-4881-938E-5CBFC462762A}" destId="{65E6B26B-3523-49C3-808E-D70656B9AA9D}" srcOrd="0" destOrd="0" presId="urn:microsoft.com/office/officeart/2005/8/layout/list1"/>
    <dgm:cxn modelId="{052210B6-45EE-4D35-9C6B-8C62C9DCF7B3}" srcId="{9B340E2E-F00D-44BF-A43A-A5EED182C73A}" destId="{136B6F89-A853-407E-AA95-7350831628C8}" srcOrd="1" destOrd="0" parTransId="{1C2B1DD6-DBF8-4FCF-AB6D-D921AE41550F}" sibTransId="{C7E46DDC-6BD8-4D23-BF9B-AFC97C00B303}"/>
    <dgm:cxn modelId="{D650B1C7-ADE3-4021-9E93-95016EDAB629}" srcId="{D32F175A-EDFC-4536-B552-542DCC8D163C}" destId="{B52D87E1-AB82-4D78-A054-0DDF7BC50883}" srcOrd="0" destOrd="0" parTransId="{F1AA03A1-4232-4E02-81E7-A402E54B3651}" sibTransId="{797FEC65-A38E-4E75-883F-BD51E3273FFF}"/>
    <dgm:cxn modelId="{20DDD9CC-4033-4D83-8501-1E158F7BB249}" srcId="{10F3C56D-CF4A-4EE9-A986-2C1CEB9B1341}" destId="{74CE2EFC-20D0-4C32-9892-B8C1E16DE718}" srcOrd="2" destOrd="0" parTransId="{77882CB0-D722-488E-B68E-DD211CCB3100}" sibTransId="{D2E9AF78-8719-456C-9A7E-4FC428F7B34F}"/>
    <dgm:cxn modelId="{7D76F7CE-79F9-49DB-8FBB-DBDF3CA54742}" srcId="{10F3C56D-CF4A-4EE9-A986-2C1CEB9B1341}" destId="{C17CE80C-F8DE-4FD9-A1C3-3E8B3E2C0557}" srcOrd="0" destOrd="0" parTransId="{2E51C64F-5C6E-475D-8E00-3F524C335819}" sibTransId="{CD190920-A118-4FE4-B95E-675464876FDC}"/>
    <dgm:cxn modelId="{66C011E2-CB0E-4C25-9929-484038A209EB}" type="presOf" srcId="{C2B0F42D-A1B6-46DB-9FD1-6931BF3C2080}" destId="{137E742F-22BB-427E-B7AE-960BE86AAA96}" srcOrd="0" destOrd="2" presId="urn:microsoft.com/office/officeart/2005/8/layout/list1"/>
    <dgm:cxn modelId="{B2DCA5E2-AB09-42D5-9F3A-38C421E60796}" srcId="{9B340E2E-F00D-44BF-A43A-A5EED182C73A}" destId="{8C18AADB-5045-4D6A-8ADE-A032F7899AB7}" srcOrd="2" destOrd="0" parTransId="{E00BBE71-9402-4A8B-9036-7466E18ED38B}" sibTransId="{7B0E104B-32E6-4BA6-BD84-AC5C0A35306B}"/>
    <dgm:cxn modelId="{8CC1C5F4-2BBD-44A2-9300-240096860D31}" srcId="{9B340E2E-F00D-44BF-A43A-A5EED182C73A}" destId="{10F3C56D-CF4A-4EE9-A986-2C1CEB9B1341}" srcOrd="0" destOrd="0" parTransId="{D3E1C7C9-DD4D-49ED-B44A-2BCE0F71B580}" sibTransId="{44C380E9-A3FC-46CC-968B-DF19117CA4EA}"/>
    <dgm:cxn modelId="{9654A2F6-33D4-4016-8258-C84997E76787}" srcId="{D32F175A-EDFC-4536-B552-542DCC8D163C}" destId="{A58DD5F0-A833-4006-9CF7-FD8B760BBC96}" srcOrd="3" destOrd="0" parTransId="{BBC4C9D2-870C-4A34-8E9A-0E179A1A230F}" sibTransId="{5A633C4E-4BD0-419F-9B9D-3D6090A93948}"/>
    <dgm:cxn modelId="{DC01300A-B7E9-4CBC-96EC-136E9C2FA836}" type="presParOf" srcId="{65E6B26B-3523-49C3-808E-D70656B9AA9D}" destId="{6A7A0836-E89C-4CD0-B2E5-704B6563E032}" srcOrd="0" destOrd="0" presId="urn:microsoft.com/office/officeart/2005/8/layout/list1"/>
    <dgm:cxn modelId="{B98CE8D6-B0BE-4BFE-ABE1-2C526E771CB5}" type="presParOf" srcId="{6A7A0836-E89C-4CD0-B2E5-704B6563E032}" destId="{FD8883C5-8598-41A0-B0C9-9E37363EC393}" srcOrd="0" destOrd="0" presId="urn:microsoft.com/office/officeart/2005/8/layout/list1"/>
    <dgm:cxn modelId="{00AE38C7-10F8-4CEE-B902-55D59114117A}" type="presParOf" srcId="{6A7A0836-E89C-4CD0-B2E5-704B6563E032}" destId="{184D62E8-658A-4A3B-B2F7-9C569F89F5AF}" srcOrd="1" destOrd="0" presId="urn:microsoft.com/office/officeart/2005/8/layout/list1"/>
    <dgm:cxn modelId="{42DA1F40-C1AA-47D5-827F-0B4C2A967CEC}" type="presParOf" srcId="{65E6B26B-3523-49C3-808E-D70656B9AA9D}" destId="{7C0D91DD-DBBF-45D9-B30B-E495E7496C25}" srcOrd="1" destOrd="0" presId="urn:microsoft.com/office/officeart/2005/8/layout/list1"/>
    <dgm:cxn modelId="{0D376627-5D46-467B-AF84-17561941C552}" type="presParOf" srcId="{65E6B26B-3523-49C3-808E-D70656B9AA9D}" destId="{137E742F-22BB-427E-B7AE-960BE86AAA96}" srcOrd="2" destOrd="0" presId="urn:microsoft.com/office/officeart/2005/8/layout/list1"/>
    <dgm:cxn modelId="{B9904643-C044-409C-80F1-967C2BDDE17C}" type="presParOf" srcId="{65E6B26B-3523-49C3-808E-D70656B9AA9D}" destId="{CFAB9949-7438-4037-87D2-D938225E4876}" srcOrd="3" destOrd="0" presId="urn:microsoft.com/office/officeart/2005/8/layout/list1"/>
    <dgm:cxn modelId="{A6A6409D-7845-43C4-8450-CCFCC4F9648A}" type="presParOf" srcId="{65E6B26B-3523-49C3-808E-D70656B9AA9D}" destId="{F69F4A48-4FDF-471B-B068-51C916BE18E4}" srcOrd="4" destOrd="0" presId="urn:microsoft.com/office/officeart/2005/8/layout/list1"/>
    <dgm:cxn modelId="{7A88B936-60D2-403B-9AA5-D6E9AB77550D}" type="presParOf" srcId="{F69F4A48-4FDF-471B-B068-51C916BE18E4}" destId="{05C5C31C-7A1F-4AE6-B3DE-5FABA84AA1FF}" srcOrd="0" destOrd="0" presId="urn:microsoft.com/office/officeart/2005/8/layout/list1"/>
    <dgm:cxn modelId="{A0A7589C-1E3A-4D2F-AA95-67CE62A9E9A6}" type="presParOf" srcId="{F69F4A48-4FDF-471B-B068-51C916BE18E4}" destId="{D3B1B7FF-4FA6-416C-965C-F890DB980102}" srcOrd="1" destOrd="0" presId="urn:microsoft.com/office/officeart/2005/8/layout/list1"/>
    <dgm:cxn modelId="{9C247DA3-B03F-4956-9647-CE53C4BE2823}" type="presParOf" srcId="{65E6B26B-3523-49C3-808E-D70656B9AA9D}" destId="{BD2B354F-8079-424D-A1C0-8697FE9BDAE6}" srcOrd="5" destOrd="0" presId="urn:microsoft.com/office/officeart/2005/8/layout/list1"/>
    <dgm:cxn modelId="{6D404B3C-1FD4-407D-9B95-2774FE582B1E}" type="presParOf" srcId="{65E6B26B-3523-49C3-808E-D70656B9AA9D}" destId="{A716C868-CE15-4CD5-A7E5-72059750FB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A4D7E6-177F-4881-938E-5CBFC462762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340E2E-F00D-44BF-A43A-A5EED182C73A}">
      <dgm:prSet/>
      <dgm:spPr/>
      <dgm:t>
        <a:bodyPr/>
        <a:lstStyle/>
        <a:p>
          <a:r>
            <a:rPr lang="en-US" dirty="0"/>
            <a:t>Goals:</a:t>
          </a:r>
        </a:p>
      </dgm:t>
    </dgm:pt>
    <dgm:pt modelId="{5797886C-EABB-4459-9E7E-B3ECD7DA4A51}" type="parTrans" cxnId="{8A3C1A05-8347-4EC1-855F-993070B50FE5}">
      <dgm:prSet/>
      <dgm:spPr/>
      <dgm:t>
        <a:bodyPr/>
        <a:lstStyle/>
        <a:p>
          <a:endParaRPr lang="en-US"/>
        </a:p>
      </dgm:t>
    </dgm:pt>
    <dgm:pt modelId="{CD6988B7-0C5C-4B54-8B4B-4A767BA535E2}" type="sibTrans" cxnId="{8A3C1A05-8347-4EC1-855F-993070B50FE5}">
      <dgm:prSet/>
      <dgm:spPr/>
      <dgm:t>
        <a:bodyPr/>
        <a:lstStyle/>
        <a:p>
          <a:endParaRPr lang="en-US"/>
        </a:p>
      </dgm:t>
    </dgm:pt>
    <dgm:pt modelId="{D32F175A-EDFC-4536-B552-542DCC8D163C}">
      <dgm:prSet/>
      <dgm:spPr/>
      <dgm:t>
        <a:bodyPr/>
        <a:lstStyle/>
        <a:p>
          <a:r>
            <a:rPr lang="en-US" dirty="0"/>
            <a:t>Success:</a:t>
          </a:r>
        </a:p>
      </dgm:t>
    </dgm:pt>
    <dgm:pt modelId="{4DB9E904-3469-496F-BC3B-BBDC740B6190}" type="parTrans" cxnId="{2931070A-4EF2-4915-A743-178155902BC5}">
      <dgm:prSet/>
      <dgm:spPr/>
      <dgm:t>
        <a:bodyPr/>
        <a:lstStyle/>
        <a:p>
          <a:endParaRPr lang="en-US"/>
        </a:p>
      </dgm:t>
    </dgm:pt>
    <dgm:pt modelId="{57F73859-9DA0-4426-8EB1-2821DC87CCF4}" type="sibTrans" cxnId="{2931070A-4EF2-4915-A743-178155902BC5}">
      <dgm:prSet/>
      <dgm:spPr/>
      <dgm:t>
        <a:bodyPr/>
        <a:lstStyle/>
        <a:p>
          <a:endParaRPr lang="en-US"/>
        </a:p>
      </dgm:t>
    </dgm:pt>
    <dgm:pt modelId="{B52D87E1-AB82-4D78-A054-0DDF7BC50883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Bought 4 Block Rockers, 9 Light Kit Cases, 5 Epson Projectors, Several Cables and Chargers... $6K  </a:t>
          </a:r>
          <a:endParaRPr lang="en-US" dirty="0"/>
        </a:p>
      </dgm:t>
    </dgm:pt>
    <dgm:pt modelId="{F1AA03A1-4232-4E02-81E7-A402E54B3651}" type="parTrans" cxnId="{D650B1C7-ADE3-4021-9E93-95016EDAB629}">
      <dgm:prSet/>
      <dgm:spPr/>
      <dgm:t>
        <a:bodyPr/>
        <a:lstStyle/>
        <a:p>
          <a:endParaRPr lang="en-US"/>
        </a:p>
      </dgm:t>
    </dgm:pt>
    <dgm:pt modelId="{797FEC65-A38E-4E75-883F-BD51E3273FFF}" type="sibTrans" cxnId="{D650B1C7-ADE3-4021-9E93-95016EDAB629}">
      <dgm:prSet/>
      <dgm:spPr/>
      <dgm:t>
        <a:bodyPr/>
        <a:lstStyle/>
        <a:p>
          <a:endParaRPr lang="en-US"/>
        </a:p>
      </dgm:t>
    </dgm:pt>
    <dgm:pt modelId="{08CB3313-D1A3-434C-985F-2F285C8F9210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107 Student Laptops, 57 Faculty Laptops, 30 Cart Laptops</a:t>
          </a:r>
        </a:p>
      </dgm:t>
    </dgm:pt>
    <dgm:pt modelId="{F1E1C7A1-634D-446C-8E7F-1C0235C326D8}" type="parTrans" cxnId="{55C9881B-FF49-4D4B-8815-CD1313BC27D0}">
      <dgm:prSet/>
      <dgm:spPr/>
    </dgm:pt>
    <dgm:pt modelId="{C3A54A7D-2DB6-4892-A026-9764EE391D36}" type="sibTrans" cxnId="{55C9881B-FF49-4D4B-8815-CD1313BC27D0}">
      <dgm:prSet/>
      <dgm:spPr/>
    </dgm:pt>
    <dgm:pt modelId="{136B6F89-A853-407E-AA95-7350831628C8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Improve Equipment Circ.</a:t>
          </a:r>
        </a:p>
      </dgm:t>
    </dgm:pt>
    <dgm:pt modelId="{1C2B1DD6-DBF8-4FCF-AB6D-D921AE41550F}" type="parTrans" cxnId="{052210B6-45EE-4D35-9C6B-8C62C9DCF7B3}">
      <dgm:prSet/>
      <dgm:spPr/>
    </dgm:pt>
    <dgm:pt modelId="{C7E46DDC-6BD8-4D23-BF9B-AFC97C00B303}" type="sibTrans" cxnId="{052210B6-45EE-4D35-9C6B-8C62C9DCF7B3}">
      <dgm:prSet/>
      <dgm:spPr/>
    </dgm:pt>
    <dgm:pt modelId="{8C18AADB-5045-4D6A-8ADE-A032F7899AB7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Add 5-Yr License of Absolute</a:t>
          </a:r>
        </a:p>
      </dgm:t>
    </dgm:pt>
    <dgm:pt modelId="{E00BBE71-9402-4A8B-9036-7466E18ED38B}" type="parTrans" cxnId="{B2DCA5E2-AB09-42D5-9F3A-38C421E60796}">
      <dgm:prSet/>
      <dgm:spPr/>
    </dgm:pt>
    <dgm:pt modelId="{7B0E104B-32E6-4BA6-BD84-AC5C0A35306B}" type="sibTrans" cxnId="{B2DCA5E2-AB09-42D5-9F3A-38C421E60796}">
      <dgm:prSet/>
      <dgm:spPr/>
    </dgm:pt>
    <dgm:pt modelId="{D6F8315E-FA9D-453A-8F60-ACF0685D2CAF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Surplus Old Inventory</a:t>
          </a:r>
        </a:p>
      </dgm:t>
    </dgm:pt>
    <dgm:pt modelId="{13222F10-8373-41DB-B886-A90779833322}" type="parTrans" cxnId="{66420A46-EC44-4311-883D-062B6B69AB6A}">
      <dgm:prSet/>
      <dgm:spPr/>
    </dgm:pt>
    <dgm:pt modelId="{DA5E6E3A-B8DA-4989-87FB-285FF17A37EF}" type="sibTrans" cxnId="{66420A46-EC44-4311-883D-062B6B69AB6A}">
      <dgm:prSet/>
      <dgm:spPr/>
    </dgm:pt>
    <dgm:pt modelId="{1FA91004-5817-4898-BC0C-8A75AC5D061F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Create Cart Laptop Solution</a:t>
          </a:r>
        </a:p>
      </dgm:t>
    </dgm:pt>
    <dgm:pt modelId="{0EFB5689-2C51-4E18-9E4D-A05236B3B374}" type="parTrans" cxnId="{203F3558-53AD-4B97-A045-F8097D56CFE0}">
      <dgm:prSet/>
      <dgm:spPr/>
    </dgm:pt>
    <dgm:pt modelId="{E6ABDAF6-9413-45D5-A1C6-DCCCC17C6607}" type="sibTrans" cxnId="{203F3558-53AD-4B97-A045-F8097D56CFE0}">
      <dgm:prSet/>
      <dgm:spPr/>
    </dgm:pt>
    <dgm:pt modelId="{21C0809E-B5DE-419E-A44B-D81C65F99EBD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11 more DSLRs (Canon EOS Rebel T7)… $6K</a:t>
          </a:r>
          <a:endParaRPr lang="en-US" dirty="0"/>
        </a:p>
      </dgm:t>
    </dgm:pt>
    <dgm:pt modelId="{2A85B596-E1C2-4B2C-A3EF-5C1D275ADEC3}" type="parTrans" cxnId="{DFA84403-31F0-4ACF-A6DB-D9FD118FB0AA}">
      <dgm:prSet/>
      <dgm:spPr/>
    </dgm:pt>
    <dgm:pt modelId="{78DE8A61-42E1-4CFA-B04B-5F5F674C8960}" type="sibTrans" cxnId="{DFA84403-31F0-4ACF-A6DB-D9FD118FB0AA}">
      <dgm:prSet/>
      <dgm:spPr/>
    </dgm:pt>
    <dgm:pt modelId="{F54A16EA-88C3-44AE-852C-B4517C7EE642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HERF Funding (Lost/Stolen ~$6K</a:t>
          </a:r>
        </a:p>
      </dgm:t>
    </dgm:pt>
    <dgm:pt modelId="{622D8553-871D-4A24-9399-1542CEF57002}" type="parTrans" cxnId="{94EC6A18-AAE5-46B3-98BE-0DD18D8FFE4C}">
      <dgm:prSet/>
      <dgm:spPr/>
    </dgm:pt>
    <dgm:pt modelId="{EF39D6AB-F856-4FDB-8D87-9CB8FEB2DD98}" type="sibTrans" cxnId="{94EC6A18-AAE5-46B3-98BE-0DD18D8FFE4C}">
      <dgm:prSet/>
      <dgm:spPr/>
    </dgm:pt>
    <dgm:pt modelId="{65E6B26B-3523-49C3-808E-D70656B9AA9D}" type="pres">
      <dgm:prSet presAssocID="{12A4D7E6-177F-4881-938E-5CBFC462762A}" presName="linear" presStyleCnt="0">
        <dgm:presLayoutVars>
          <dgm:dir/>
          <dgm:animLvl val="lvl"/>
          <dgm:resizeHandles val="exact"/>
        </dgm:presLayoutVars>
      </dgm:prSet>
      <dgm:spPr/>
    </dgm:pt>
    <dgm:pt modelId="{6A7A0836-E89C-4CD0-B2E5-704B6563E032}" type="pres">
      <dgm:prSet presAssocID="{9B340E2E-F00D-44BF-A43A-A5EED182C73A}" presName="parentLin" presStyleCnt="0"/>
      <dgm:spPr/>
    </dgm:pt>
    <dgm:pt modelId="{FD8883C5-8598-41A0-B0C9-9E37363EC393}" type="pres">
      <dgm:prSet presAssocID="{9B340E2E-F00D-44BF-A43A-A5EED182C73A}" presName="parentLeftMargin" presStyleLbl="node1" presStyleIdx="0" presStyleCnt="2"/>
      <dgm:spPr/>
    </dgm:pt>
    <dgm:pt modelId="{184D62E8-658A-4A3B-B2F7-9C569F89F5AF}" type="pres">
      <dgm:prSet presAssocID="{9B340E2E-F00D-44BF-A43A-A5EED182C7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0D91DD-DBBF-45D9-B30B-E495E7496C25}" type="pres">
      <dgm:prSet presAssocID="{9B340E2E-F00D-44BF-A43A-A5EED182C73A}" presName="negativeSpace" presStyleCnt="0"/>
      <dgm:spPr/>
    </dgm:pt>
    <dgm:pt modelId="{137E742F-22BB-427E-B7AE-960BE86AAA96}" type="pres">
      <dgm:prSet presAssocID="{9B340E2E-F00D-44BF-A43A-A5EED182C73A}" presName="childText" presStyleLbl="conFgAcc1" presStyleIdx="0" presStyleCnt="2">
        <dgm:presLayoutVars>
          <dgm:bulletEnabled val="1"/>
        </dgm:presLayoutVars>
      </dgm:prSet>
      <dgm:spPr/>
    </dgm:pt>
    <dgm:pt modelId="{CFAB9949-7438-4037-87D2-D938225E4876}" type="pres">
      <dgm:prSet presAssocID="{CD6988B7-0C5C-4B54-8B4B-4A767BA535E2}" presName="spaceBetweenRectangles" presStyleCnt="0"/>
      <dgm:spPr/>
    </dgm:pt>
    <dgm:pt modelId="{F69F4A48-4FDF-471B-B068-51C916BE18E4}" type="pres">
      <dgm:prSet presAssocID="{D32F175A-EDFC-4536-B552-542DCC8D163C}" presName="parentLin" presStyleCnt="0"/>
      <dgm:spPr/>
    </dgm:pt>
    <dgm:pt modelId="{05C5C31C-7A1F-4AE6-B3DE-5FABA84AA1FF}" type="pres">
      <dgm:prSet presAssocID="{D32F175A-EDFC-4536-B552-542DCC8D163C}" presName="parentLeftMargin" presStyleLbl="node1" presStyleIdx="0" presStyleCnt="2"/>
      <dgm:spPr/>
    </dgm:pt>
    <dgm:pt modelId="{D3B1B7FF-4FA6-416C-965C-F890DB980102}" type="pres">
      <dgm:prSet presAssocID="{D32F175A-EDFC-4536-B552-542DCC8D163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D2B354F-8079-424D-A1C0-8697FE9BDAE6}" type="pres">
      <dgm:prSet presAssocID="{D32F175A-EDFC-4536-B552-542DCC8D163C}" presName="negativeSpace" presStyleCnt="0"/>
      <dgm:spPr/>
    </dgm:pt>
    <dgm:pt modelId="{A716C868-CE15-4CD5-A7E5-72059750FB35}" type="pres">
      <dgm:prSet presAssocID="{D32F175A-EDFC-4536-B552-542DCC8D16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FA84403-31F0-4ACF-A6DB-D9FD118FB0AA}" srcId="{D32F175A-EDFC-4536-B552-542DCC8D163C}" destId="{21C0809E-B5DE-419E-A44B-D81C65F99EBD}" srcOrd="2" destOrd="0" parTransId="{2A85B596-E1C2-4B2C-A3EF-5C1D275ADEC3}" sibTransId="{78DE8A61-42E1-4CFA-B04B-5F5F674C8960}"/>
    <dgm:cxn modelId="{8A3C1A05-8347-4EC1-855F-993070B50FE5}" srcId="{12A4D7E6-177F-4881-938E-5CBFC462762A}" destId="{9B340E2E-F00D-44BF-A43A-A5EED182C73A}" srcOrd="0" destOrd="0" parTransId="{5797886C-EABB-4459-9E7E-B3ECD7DA4A51}" sibTransId="{CD6988B7-0C5C-4B54-8B4B-4A767BA535E2}"/>
    <dgm:cxn modelId="{2931070A-4EF2-4915-A743-178155902BC5}" srcId="{12A4D7E6-177F-4881-938E-5CBFC462762A}" destId="{D32F175A-EDFC-4536-B552-542DCC8D163C}" srcOrd="1" destOrd="0" parTransId="{4DB9E904-3469-496F-BC3B-BBDC740B6190}" sibTransId="{57F73859-9DA0-4426-8EB1-2821DC87CCF4}"/>
    <dgm:cxn modelId="{94EC6A18-AAE5-46B3-98BE-0DD18D8FFE4C}" srcId="{D32F175A-EDFC-4536-B552-542DCC8D163C}" destId="{F54A16EA-88C3-44AE-852C-B4517C7EE642}" srcOrd="1" destOrd="0" parTransId="{622D8553-871D-4A24-9399-1542CEF57002}" sibTransId="{EF39D6AB-F856-4FDB-8D87-9CB8FEB2DD98}"/>
    <dgm:cxn modelId="{55C9881B-FF49-4D4B-8815-CD1313BC27D0}" srcId="{D32F175A-EDFC-4536-B552-542DCC8D163C}" destId="{08CB3313-D1A3-434C-985F-2F285C8F9210}" srcOrd="3" destOrd="0" parTransId="{F1E1C7A1-634D-446C-8E7F-1C0235C326D8}" sibTransId="{C3A54A7D-2DB6-4892-A026-9764EE391D36}"/>
    <dgm:cxn modelId="{455F1C2B-AEEC-40F2-A50E-AA7A453EEE5C}" type="presOf" srcId="{B52D87E1-AB82-4D78-A054-0DDF7BC50883}" destId="{A716C868-CE15-4CD5-A7E5-72059750FB35}" srcOrd="0" destOrd="0" presId="urn:microsoft.com/office/officeart/2005/8/layout/list1"/>
    <dgm:cxn modelId="{E167252C-CFA6-4A03-A1FB-988781F4B699}" type="presOf" srcId="{08CB3313-D1A3-434C-985F-2F285C8F9210}" destId="{A716C868-CE15-4CD5-A7E5-72059750FB35}" srcOrd="0" destOrd="3" presId="urn:microsoft.com/office/officeart/2005/8/layout/list1"/>
    <dgm:cxn modelId="{3B0A0E36-6944-4E2C-B784-38E7081FFA09}" type="presOf" srcId="{1FA91004-5817-4898-BC0C-8A75AC5D061F}" destId="{137E742F-22BB-427E-B7AE-960BE86AAA96}" srcOrd="0" destOrd="3" presId="urn:microsoft.com/office/officeart/2005/8/layout/list1"/>
    <dgm:cxn modelId="{66420A46-EC44-4311-883D-062B6B69AB6A}" srcId="{9B340E2E-F00D-44BF-A43A-A5EED182C73A}" destId="{D6F8315E-FA9D-453A-8F60-ACF0685D2CAF}" srcOrd="2" destOrd="0" parTransId="{13222F10-8373-41DB-B886-A90779833322}" sibTransId="{DA5E6E3A-B8DA-4989-87FB-285FF17A37EF}"/>
    <dgm:cxn modelId="{6599B567-1946-471E-ADA0-A97709EF4485}" type="presOf" srcId="{9B340E2E-F00D-44BF-A43A-A5EED182C73A}" destId="{184D62E8-658A-4A3B-B2F7-9C569F89F5AF}" srcOrd="1" destOrd="0" presId="urn:microsoft.com/office/officeart/2005/8/layout/list1"/>
    <dgm:cxn modelId="{DE5BD947-8830-4AC4-9345-368E75493C6D}" type="presOf" srcId="{136B6F89-A853-407E-AA95-7350831628C8}" destId="{137E742F-22BB-427E-B7AE-960BE86AAA96}" srcOrd="0" destOrd="0" presId="urn:microsoft.com/office/officeart/2005/8/layout/list1"/>
    <dgm:cxn modelId="{4032E26B-1FCC-43A9-85EC-B99BF35CCB3B}" type="presOf" srcId="{21C0809E-B5DE-419E-A44B-D81C65F99EBD}" destId="{A716C868-CE15-4CD5-A7E5-72059750FB35}" srcOrd="0" destOrd="2" presId="urn:microsoft.com/office/officeart/2005/8/layout/list1"/>
    <dgm:cxn modelId="{203F3558-53AD-4B97-A045-F8097D56CFE0}" srcId="{9B340E2E-F00D-44BF-A43A-A5EED182C73A}" destId="{1FA91004-5817-4898-BC0C-8A75AC5D061F}" srcOrd="3" destOrd="0" parTransId="{0EFB5689-2C51-4E18-9E4D-A05236B3B374}" sibTransId="{E6ABDAF6-9413-45D5-A1C6-DCCCC17C6607}"/>
    <dgm:cxn modelId="{4C073583-A82A-40A0-A45D-C74A9B2F1784}" type="presOf" srcId="{D32F175A-EDFC-4536-B552-542DCC8D163C}" destId="{D3B1B7FF-4FA6-416C-965C-F890DB980102}" srcOrd="1" destOrd="0" presId="urn:microsoft.com/office/officeart/2005/8/layout/list1"/>
    <dgm:cxn modelId="{FB5026AF-CBE6-4CB1-9AA4-05E922EB37E6}" type="presOf" srcId="{8C18AADB-5045-4D6A-8ADE-A032F7899AB7}" destId="{137E742F-22BB-427E-B7AE-960BE86AAA96}" srcOrd="0" destOrd="1" presId="urn:microsoft.com/office/officeart/2005/8/layout/list1"/>
    <dgm:cxn modelId="{9A48D7B4-2E09-4BA5-8FDA-E6F8985B8A04}" type="presOf" srcId="{12A4D7E6-177F-4881-938E-5CBFC462762A}" destId="{65E6B26B-3523-49C3-808E-D70656B9AA9D}" srcOrd="0" destOrd="0" presId="urn:microsoft.com/office/officeart/2005/8/layout/list1"/>
    <dgm:cxn modelId="{052210B6-45EE-4D35-9C6B-8C62C9DCF7B3}" srcId="{9B340E2E-F00D-44BF-A43A-A5EED182C73A}" destId="{136B6F89-A853-407E-AA95-7350831628C8}" srcOrd="0" destOrd="0" parTransId="{1C2B1DD6-DBF8-4FCF-AB6D-D921AE41550F}" sibTransId="{C7E46DDC-6BD8-4D23-BF9B-AFC97C00B303}"/>
    <dgm:cxn modelId="{D650B1C7-ADE3-4021-9E93-95016EDAB629}" srcId="{D32F175A-EDFC-4536-B552-542DCC8D163C}" destId="{B52D87E1-AB82-4D78-A054-0DDF7BC50883}" srcOrd="0" destOrd="0" parTransId="{F1AA03A1-4232-4E02-81E7-A402E54B3651}" sibTransId="{797FEC65-A38E-4E75-883F-BD51E3273FFF}"/>
    <dgm:cxn modelId="{5986F8D0-05C2-4E4A-9349-9ABF193C7082}" type="presOf" srcId="{9B340E2E-F00D-44BF-A43A-A5EED182C73A}" destId="{FD8883C5-8598-41A0-B0C9-9E37363EC393}" srcOrd="0" destOrd="0" presId="urn:microsoft.com/office/officeart/2005/8/layout/list1"/>
    <dgm:cxn modelId="{B2DCA5E2-AB09-42D5-9F3A-38C421E60796}" srcId="{9B340E2E-F00D-44BF-A43A-A5EED182C73A}" destId="{8C18AADB-5045-4D6A-8ADE-A032F7899AB7}" srcOrd="1" destOrd="0" parTransId="{E00BBE71-9402-4A8B-9036-7466E18ED38B}" sibTransId="{7B0E104B-32E6-4BA6-BD84-AC5C0A35306B}"/>
    <dgm:cxn modelId="{B7E182E9-FC2E-4AE0-8427-3D23BA2887E7}" type="presOf" srcId="{F54A16EA-88C3-44AE-852C-B4517C7EE642}" destId="{A716C868-CE15-4CD5-A7E5-72059750FB35}" srcOrd="0" destOrd="1" presId="urn:microsoft.com/office/officeart/2005/8/layout/list1"/>
    <dgm:cxn modelId="{7141DFF3-0F9F-4AC5-AE94-ACF7E7C3C7A3}" type="presOf" srcId="{D6F8315E-FA9D-453A-8F60-ACF0685D2CAF}" destId="{137E742F-22BB-427E-B7AE-960BE86AAA96}" srcOrd="0" destOrd="2" presId="urn:microsoft.com/office/officeart/2005/8/layout/list1"/>
    <dgm:cxn modelId="{6F4863F9-D1D8-4D4A-AF8A-B90BF557BD5A}" type="presOf" srcId="{D32F175A-EDFC-4536-B552-542DCC8D163C}" destId="{05C5C31C-7A1F-4AE6-B3DE-5FABA84AA1FF}" srcOrd="0" destOrd="0" presId="urn:microsoft.com/office/officeart/2005/8/layout/list1"/>
    <dgm:cxn modelId="{F02AF665-2750-4C7A-B7B5-17444FBB1C81}" type="presParOf" srcId="{65E6B26B-3523-49C3-808E-D70656B9AA9D}" destId="{6A7A0836-E89C-4CD0-B2E5-704B6563E032}" srcOrd="0" destOrd="0" presId="urn:microsoft.com/office/officeart/2005/8/layout/list1"/>
    <dgm:cxn modelId="{CA3DD051-AE93-4E86-B08D-5E78FFC04537}" type="presParOf" srcId="{6A7A0836-E89C-4CD0-B2E5-704B6563E032}" destId="{FD8883C5-8598-41A0-B0C9-9E37363EC393}" srcOrd="0" destOrd="0" presId="urn:microsoft.com/office/officeart/2005/8/layout/list1"/>
    <dgm:cxn modelId="{90AEC4C8-8989-4C61-BDCE-C546B0E237F3}" type="presParOf" srcId="{6A7A0836-E89C-4CD0-B2E5-704B6563E032}" destId="{184D62E8-658A-4A3B-B2F7-9C569F89F5AF}" srcOrd="1" destOrd="0" presId="urn:microsoft.com/office/officeart/2005/8/layout/list1"/>
    <dgm:cxn modelId="{0DD13176-083F-4774-AA16-F30AC3647267}" type="presParOf" srcId="{65E6B26B-3523-49C3-808E-D70656B9AA9D}" destId="{7C0D91DD-DBBF-45D9-B30B-E495E7496C25}" srcOrd="1" destOrd="0" presId="urn:microsoft.com/office/officeart/2005/8/layout/list1"/>
    <dgm:cxn modelId="{C827F816-D514-4A36-822F-FEB184E5AA98}" type="presParOf" srcId="{65E6B26B-3523-49C3-808E-D70656B9AA9D}" destId="{137E742F-22BB-427E-B7AE-960BE86AAA96}" srcOrd="2" destOrd="0" presId="urn:microsoft.com/office/officeart/2005/8/layout/list1"/>
    <dgm:cxn modelId="{7133882A-865D-4E25-8A77-E463B5D806E9}" type="presParOf" srcId="{65E6B26B-3523-49C3-808E-D70656B9AA9D}" destId="{CFAB9949-7438-4037-87D2-D938225E4876}" srcOrd="3" destOrd="0" presId="urn:microsoft.com/office/officeart/2005/8/layout/list1"/>
    <dgm:cxn modelId="{9F8AAEEB-B030-4203-A305-FDC89FB84DB3}" type="presParOf" srcId="{65E6B26B-3523-49C3-808E-D70656B9AA9D}" destId="{F69F4A48-4FDF-471B-B068-51C916BE18E4}" srcOrd="4" destOrd="0" presId="urn:microsoft.com/office/officeart/2005/8/layout/list1"/>
    <dgm:cxn modelId="{BAA28572-3F5E-4FE0-B7F4-4EB9CCE5546B}" type="presParOf" srcId="{F69F4A48-4FDF-471B-B068-51C916BE18E4}" destId="{05C5C31C-7A1F-4AE6-B3DE-5FABA84AA1FF}" srcOrd="0" destOrd="0" presId="urn:microsoft.com/office/officeart/2005/8/layout/list1"/>
    <dgm:cxn modelId="{C1C64E53-E854-4290-9794-A09F9DEEFFCB}" type="presParOf" srcId="{F69F4A48-4FDF-471B-B068-51C916BE18E4}" destId="{D3B1B7FF-4FA6-416C-965C-F890DB980102}" srcOrd="1" destOrd="0" presId="urn:microsoft.com/office/officeart/2005/8/layout/list1"/>
    <dgm:cxn modelId="{7F8C3FC0-D439-404E-A50F-CD636E3F2307}" type="presParOf" srcId="{65E6B26B-3523-49C3-808E-D70656B9AA9D}" destId="{BD2B354F-8079-424D-A1C0-8697FE9BDAE6}" srcOrd="5" destOrd="0" presId="urn:microsoft.com/office/officeart/2005/8/layout/list1"/>
    <dgm:cxn modelId="{840DBA95-50AE-40C9-B290-61D52C46B3AD}" type="presParOf" srcId="{65E6B26B-3523-49C3-808E-D70656B9AA9D}" destId="{A716C868-CE15-4CD5-A7E5-72059750FB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2A4D7E6-177F-4881-938E-5CBFC462762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340E2E-F00D-44BF-A43A-A5EED182C73A}">
      <dgm:prSet/>
      <dgm:spPr/>
      <dgm:t>
        <a:bodyPr/>
        <a:lstStyle/>
        <a:p>
          <a:r>
            <a:rPr lang="en-US" dirty="0"/>
            <a:t>Goals:</a:t>
          </a:r>
        </a:p>
      </dgm:t>
    </dgm:pt>
    <dgm:pt modelId="{5797886C-EABB-4459-9E7E-B3ECD7DA4A51}" type="parTrans" cxnId="{8A3C1A05-8347-4EC1-855F-993070B50FE5}">
      <dgm:prSet/>
      <dgm:spPr/>
      <dgm:t>
        <a:bodyPr/>
        <a:lstStyle/>
        <a:p>
          <a:endParaRPr lang="en-US"/>
        </a:p>
      </dgm:t>
    </dgm:pt>
    <dgm:pt modelId="{CD6988B7-0C5C-4B54-8B4B-4A767BA535E2}" type="sibTrans" cxnId="{8A3C1A05-8347-4EC1-855F-993070B50FE5}">
      <dgm:prSet/>
      <dgm:spPr/>
      <dgm:t>
        <a:bodyPr/>
        <a:lstStyle/>
        <a:p>
          <a:endParaRPr lang="en-US"/>
        </a:p>
      </dgm:t>
    </dgm:pt>
    <dgm:pt modelId="{D32F175A-EDFC-4536-B552-542DCC8D163C}">
      <dgm:prSet/>
      <dgm:spPr/>
      <dgm:t>
        <a:bodyPr/>
        <a:lstStyle/>
        <a:p>
          <a:r>
            <a:rPr lang="en-US" dirty="0"/>
            <a:t>Success:</a:t>
          </a:r>
        </a:p>
      </dgm:t>
    </dgm:pt>
    <dgm:pt modelId="{4DB9E904-3469-496F-BC3B-BBDC740B6190}" type="parTrans" cxnId="{2931070A-4EF2-4915-A743-178155902BC5}">
      <dgm:prSet/>
      <dgm:spPr/>
      <dgm:t>
        <a:bodyPr/>
        <a:lstStyle/>
        <a:p>
          <a:endParaRPr lang="en-US"/>
        </a:p>
      </dgm:t>
    </dgm:pt>
    <dgm:pt modelId="{57F73859-9DA0-4426-8EB1-2821DC87CCF4}" type="sibTrans" cxnId="{2931070A-4EF2-4915-A743-178155902BC5}">
      <dgm:prSet/>
      <dgm:spPr/>
      <dgm:t>
        <a:bodyPr/>
        <a:lstStyle/>
        <a:p>
          <a:endParaRPr lang="en-US"/>
        </a:p>
      </dgm:t>
    </dgm:pt>
    <dgm:pt modelId="{B52D87E1-AB82-4D78-A054-0DDF7BC50883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4 </a:t>
          </a:r>
          <a:r>
            <a:rPr lang="en-US" dirty="0" err="1">
              <a:latin typeface="Walbaum Display"/>
            </a:rPr>
            <a:t>YeaLink</a:t>
          </a:r>
          <a:r>
            <a:rPr lang="en-US" dirty="0">
              <a:latin typeface="Walbaum Display"/>
            </a:rPr>
            <a:t> Room Panels</a:t>
          </a:r>
          <a:endParaRPr lang="en-US" dirty="0"/>
        </a:p>
      </dgm:t>
    </dgm:pt>
    <dgm:pt modelId="{F1AA03A1-4232-4E02-81E7-A402E54B3651}" type="parTrans" cxnId="{D650B1C7-ADE3-4021-9E93-95016EDAB629}">
      <dgm:prSet/>
      <dgm:spPr/>
      <dgm:t>
        <a:bodyPr/>
        <a:lstStyle/>
        <a:p>
          <a:endParaRPr lang="en-US"/>
        </a:p>
      </dgm:t>
    </dgm:pt>
    <dgm:pt modelId="{797FEC65-A38E-4E75-883F-BD51E3273FFF}" type="sibTrans" cxnId="{D650B1C7-ADE3-4021-9E93-95016EDAB629}">
      <dgm:prSet/>
      <dgm:spPr/>
      <dgm:t>
        <a:bodyPr/>
        <a:lstStyle/>
        <a:p>
          <a:endParaRPr lang="en-US"/>
        </a:p>
      </dgm:t>
    </dgm:pt>
    <dgm:pt modelId="{08CB3313-D1A3-434C-985F-2F285C8F9210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Joel Dion DIY Created </a:t>
          </a:r>
        </a:p>
      </dgm:t>
    </dgm:pt>
    <dgm:pt modelId="{F1E1C7A1-634D-446C-8E7F-1C0235C326D8}" type="parTrans" cxnId="{55C9881B-FF49-4D4B-8815-CD1313BC27D0}">
      <dgm:prSet/>
      <dgm:spPr/>
    </dgm:pt>
    <dgm:pt modelId="{C3A54A7D-2DB6-4892-A026-9764EE391D36}" type="sibTrans" cxnId="{55C9881B-FF49-4D4B-8815-CD1313BC27D0}">
      <dgm:prSet/>
      <dgm:spPr/>
    </dgm:pt>
    <dgm:pt modelId="{1FA91004-5817-4898-BC0C-8A75AC5D061F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Room Reservation Upgrades</a:t>
          </a:r>
          <a:endParaRPr lang="en-US" dirty="0"/>
        </a:p>
      </dgm:t>
    </dgm:pt>
    <dgm:pt modelId="{0EFB5689-2C51-4E18-9E4D-A05236B3B374}" type="parTrans" cxnId="{203F3558-53AD-4B97-A045-F8097D56CFE0}">
      <dgm:prSet/>
      <dgm:spPr/>
    </dgm:pt>
    <dgm:pt modelId="{E6ABDAF6-9413-45D5-A1C6-DCCCC17C6607}" type="sibTrans" cxnId="{203F3558-53AD-4B97-A045-F8097D56CFE0}">
      <dgm:prSet/>
      <dgm:spPr/>
    </dgm:pt>
    <dgm:pt modelId="{D192E59B-429F-416D-9600-8DAFABF34071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Lightboard Studio Creation</a:t>
          </a:r>
        </a:p>
      </dgm:t>
    </dgm:pt>
    <dgm:pt modelId="{96E84B63-1CFE-4BA7-B74E-DD7C8948B403}" type="parTrans" cxnId="{1C999787-39AC-4A27-BEAD-C52DD5983A43}">
      <dgm:prSet/>
      <dgm:spPr/>
    </dgm:pt>
    <dgm:pt modelId="{6FE002CE-D54E-4E73-97AD-60DD5F6F9407}" type="sibTrans" cxnId="{1C999787-39AC-4A27-BEAD-C52DD5983A43}">
      <dgm:prSet/>
      <dgm:spPr/>
    </dgm:pt>
    <dgm:pt modelId="{97C9923E-FD1F-45AC-A005-428A1F892472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42 hrs. Of Use</a:t>
          </a:r>
        </a:p>
      </dgm:t>
    </dgm:pt>
    <dgm:pt modelId="{1E3147A3-1838-4668-8CD6-FFCB7F4344AE}" type="parTrans" cxnId="{3FAACD87-4DA3-42F8-A010-65FBAF0319A7}">
      <dgm:prSet/>
      <dgm:spPr/>
    </dgm:pt>
    <dgm:pt modelId="{7375FF2B-CB1E-4D1B-9E39-9DA3C78B5FC0}" type="sibTrans" cxnId="{3FAACD87-4DA3-42F8-A010-65FBAF0319A7}">
      <dgm:prSet/>
      <dgm:spPr/>
    </dgm:pt>
    <dgm:pt modelId="{3D11C010-43F7-4252-B9B5-DAFF1A9A7C8C}">
      <dgm:prSet phldr="0"/>
      <dgm:spPr/>
      <dgm:t>
        <a:bodyPr/>
        <a:lstStyle/>
        <a:p>
          <a:pPr rtl="0"/>
          <a:r>
            <a:rPr lang="en-US" dirty="0">
              <a:latin typeface="Walbaum Display"/>
            </a:rPr>
            <a:t>January 2023 </a:t>
          </a:r>
        </a:p>
      </dgm:t>
    </dgm:pt>
    <dgm:pt modelId="{5DD868B7-5021-4DF6-8F8D-2C8BBF89EEC2}" type="parTrans" cxnId="{2E02F85B-F049-4F04-9F7D-D7F6DF10C6B5}">
      <dgm:prSet/>
      <dgm:spPr/>
    </dgm:pt>
    <dgm:pt modelId="{582B2A93-9AF8-4FB0-824B-51E5E338C5D9}" type="sibTrans" cxnId="{2E02F85B-F049-4F04-9F7D-D7F6DF10C6B5}">
      <dgm:prSet/>
      <dgm:spPr/>
    </dgm:pt>
    <dgm:pt modelId="{3D5860BF-F16D-4E43-8481-2CACD04CA411}">
      <dgm:prSet phldr="0"/>
      <dgm:spPr/>
      <dgm:t>
        <a:bodyPr/>
        <a:lstStyle/>
        <a:p>
          <a:r>
            <a:rPr lang="en-US" dirty="0">
              <a:latin typeface="Walbaum Display"/>
            </a:rPr>
            <a:t>~$3K</a:t>
          </a:r>
          <a:endParaRPr lang="en-US" dirty="0"/>
        </a:p>
      </dgm:t>
    </dgm:pt>
    <dgm:pt modelId="{322AE91B-8C99-4C8A-B174-885108B128EC}" type="parTrans" cxnId="{93042A71-4C64-4868-A1FE-71A4A628E7CE}">
      <dgm:prSet/>
      <dgm:spPr/>
    </dgm:pt>
    <dgm:pt modelId="{6AB9F875-8019-40A6-A86F-9AE2E30F2874}" type="sibTrans" cxnId="{93042A71-4C64-4868-A1FE-71A4A628E7CE}">
      <dgm:prSet/>
      <dgm:spPr/>
    </dgm:pt>
    <dgm:pt modelId="{65E6B26B-3523-49C3-808E-D70656B9AA9D}" type="pres">
      <dgm:prSet presAssocID="{12A4D7E6-177F-4881-938E-5CBFC462762A}" presName="linear" presStyleCnt="0">
        <dgm:presLayoutVars>
          <dgm:dir/>
          <dgm:animLvl val="lvl"/>
          <dgm:resizeHandles val="exact"/>
        </dgm:presLayoutVars>
      </dgm:prSet>
      <dgm:spPr/>
    </dgm:pt>
    <dgm:pt modelId="{6A7A0836-E89C-4CD0-B2E5-704B6563E032}" type="pres">
      <dgm:prSet presAssocID="{9B340E2E-F00D-44BF-A43A-A5EED182C73A}" presName="parentLin" presStyleCnt="0"/>
      <dgm:spPr/>
    </dgm:pt>
    <dgm:pt modelId="{FD8883C5-8598-41A0-B0C9-9E37363EC393}" type="pres">
      <dgm:prSet presAssocID="{9B340E2E-F00D-44BF-A43A-A5EED182C73A}" presName="parentLeftMargin" presStyleLbl="node1" presStyleIdx="0" presStyleCnt="2"/>
      <dgm:spPr/>
    </dgm:pt>
    <dgm:pt modelId="{184D62E8-658A-4A3B-B2F7-9C569F89F5AF}" type="pres">
      <dgm:prSet presAssocID="{9B340E2E-F00D-44BF-A43A-A5EED182C73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0D91DD-DBBF-45D9-B30B-E495E7496C25}" type="pres">
      <dgm:prSet presAssocID="{9B340E2E-F00D-44BF-A43A-A5EED182C73A}" presName="negativeSpace" presStyleCnt="0"/>
      <dgm:spPr/>
    </dgm:pt>
    <dgm:pt modelId="{137E742F-22BB-427E-B7AE-960BE86AAA96}" type="pres">
      <dgm:prSet presAssocID="{9B340E2E-F00D-44BF-A43A-A5EED182C73A}" presName="childText" presStyleLbl="conFgAcc1" presStyleIdx="0" presStyleCnt="2">
        <dgm:presLayoutVars>
          <dgm:bulletEnabled val="1"/>
        </dgm:presLayoutVars>
      </dgm:prSet>
      <dgm:spPr/>
    </dgm:pt>
    <dgm:pt modelId="{CFAB9949-7438-4037-87D2-D938225E4876}" type="pres">
      <dgm:prSet presAssocID="{CD6988B7-0C5C-4B54-8B4B-4A767BA535E2}" presName="spaceBetweenRectangles" presStyleCnt="0"/>
      <dgm:spPr/>
    </dgm:pt>
    <dgm:pt modelId="{F69F4A48-4FDF-471B-B068-51C916BE18E4}" type="pres">
      <dgm:prSet presAssocID="{D32F175A-EDFC-4536-B552-542DCC8D163C}" presName="parentLin" presStyleCnt="0"/>
      <dgm:spPr/>
    </dgm:pt>
    <dgm:pt modelId="{05C5C31C-7A1F-4AE6-B3DE-5FABA84AA1FF}" type="pres">
      <dgm:prSet presAssocID="{D32F175A-EDFC-4536-B552-542DCC8D163C}" presName="parentLeftMargin" presStyleLbl="node1" presStyleIdx="0" presStyleCnt="2"/>
      <dgm:spPr/>
    </dgm:pt>
    <dgm:pt modelId="{D3B1B7FF-4FA6-416C-965C-F890DB980102}" type="pres">
      <dgm:prSet presAssocID="{D32F175A-EDFC-4536-B552-542DCC8D163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D2B354F-8079-424D-A1C0-8697FE9BDAE6}" type="pres">
      <dgm:prSet presAssocID="{D32F175A-EDFC-4536-B552-542DCC8D163C}" presName="negativeSpace" presStyleCnt="0"/>
      <dgm:spPr/>
    </dgm:pt>
    <dgm:pt modelId="{A716C868-CE15-4CD5-A7E5-72059750FB35}" type="pres">
      <dgm:prSet presAssocID="{D32F175A-EDFC-4536-B552-542DCC8D163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286BE02-FDC9-4C26-B005-6E34733F381E}" type="presOf" srcId="{D32F175A-EDFC-4536-B552-542DCC8D163C}" destId="{05C5C31C-7A1F-4AE6-B3DE-5FABA84AA1FF}" srcOrd="0" destOrd="0" presId="urn:microsoft.com/office/officeart/2005/8/layout/list1"/>
    <dgm:cxn modelId="{4193B403-2722-4259-9197-1AC7DCF54734}" type="presOf" srcId="{B52D87E1-AB82-4D78-A054-0DDF7BC50883}" destId="{A716C868-CE15-4CD5-A7E5-72059750FB35}" srcOrd="0" destOrd="0" presId="urn:microsoft.com/office/officeart/2005/8/layout/list1"/>
    <dgm:cxn modelId="{CB9D0605-F323-4A69-8D4F-DDB77FE627F3}" type="presOf" srcId="{9B340E2E-F00D-44BF-A43A-A5EED182C73A}" destId="{184D62E8-658A-4A3B-B2F7-9C569F89F5AF}" srcOrd="1" destOrd="0" presId="urn:microsoft.com/office/officeart/2005/8/layout/list1"/>
    <dgm:cxn modelId="{8A3C1A05-8347-4EC1-855F-993070B50FE5}" srcId="{12A4D7E6-177F-4881-938E-5CBFC462762A}" destId="{9B340E2E-F00D-44BF-A43A-A5EED182C73A}" srcOrd="0" destOrd="0" parTransId="{5797886C-EABB-4459-9E7E-B3ECD7DA4A51}" sibTransId="{CD6988B7-0C5C-4B54-8B4B-4A767BA535E2}"/>
    <dgm:cxn modelId="{2931070A-4EF2-4915-A743-178155902BC5}" srcId="{12A4D7E6-177F-4881-938E-5CBFC462762A}" destId="{D32F175A-EDFC-4536-B552-542DCC8D163C}" srcOrd="1" destOrd="0" parTransId="{4DB9E904-3469-496F-BC3B-BBDC740B6190}" sibTransId="{57F73859-9DA0-4426-8EB1-2821DC87CCF4}"/>
    <dgm:cxn modelId="{55C9881B-FF49-4D4B-8815-CD1313BC27D0}" srcId="{D32F175A-EDFC-4536-B552-542DCC8D163C}" destId="{08CB3313-D1A3-434C-985F-2F285C8F9210}" srcOrd="1" destOrd="0" parTransId="{F1E1C7A1-634D-446C-8E7F-1C0235C326D8}" sibTransId="{C3A54A7D-2DB6-4892-A026-9764EE391D36}"/>
    <dgm:cxn modelId="{2E02F85B-F049-4F04-9F7D-D7F6DF10C6B5}" srcId="{08CB3313-D1A3-434C-985F-2F285C8F9210}" destId="{3D11C010-43F7-4252-B9B5-DAFF1A9A7C8C}" srcOrd="1" destOrd="0" parTransId="{5DD868B7-5021-4DF6-8F8D-2C8BBF89EEC2}" sibTransId="{582B2A93-9AF8-4FB0-824B-51E5E338C5D9}"/>
    <dgm:cxn modelId="{0AA01464-2D93-4C25-A14C-C04FFEA19B5E}" type="presOf" srcId="{1FA91004-5817-4898-BC0C-8A75AC5D061F}" destId="{137E742F-22BB-427E-B7AE-960BE86AAA96}" srcOrd="0" destOrd="0" presId="urn:microsoft.com/office/officeart/2005/8/layout/list1"/>
    <dgm:cxn modelId="{46D5BE47-BC0C-4E08-8A92-22B9DD2B70DF}" type="presOf" srcId="{3D11C010-43F7-4252-B9B5-DAFF1A9A7C8C}" destId="{A716C868-CE15-4CD5-A7E5-72059750FB35}" srcOrd="0" destOrd="3" presId="urn:microsoft.com/office/officeart/2005/8/layout/list1"/>
    <dgm:cxn modelId="{93042A71-4C64-4868-A1FE-71A4A628E7CE}" srcId="{08CB3313-D1A3-434C-985F-2F285C8F9210}" destId="{3D5860BF-F16D-4E43-8481-2CACD04CA411}" srcOrd="2" destOrd="0" parTransId="{322AE91B-8C99-4C8A-B174-885108B128EC}" sibTransId="{6AB9F875-8019-40A6-A86F-9AE2E30F2874}"/>
    <dgm:cxn modelId="{31E5D856-7287-4FA3-AA6B-E61DCF9B1C7C}" type="presOf" srcId="{08CB3313-D1A3-434C-985F-2F285C8F9210}" destId="{A716C868-CE15-4CD5-A7E5-72059750FB35}" srcOrd="0" destOrd="1" presId="urn:microsoft.com/office/officeart/2005/8/layout/list1"/>
    <dgm:cxn modelId="{203F3558-53AD-4B97-A045-F8097D56CFE0}" srcId="{9B340E2E-F00D-44BF-A43A-A5EED182C73A}" destId="{1FA91004-5817-4898-BC0C-8A75AC5D061F}" srcOrd="0" destOrd="0" parTransId="{0EFB5689-2C51-4E18-9E4D-A05236B3B374}" sibTransId="{E6ABDAF6-9413-45D5-A1C6-DCCCC17C6607}"/>
    <dgm:cxn modelId="{1C999787-39AC-4A27-BEAD-C52DD5983A43}" srcId="{9B340E2E-F00D-44BF-A43A-A5EED182C73A}" destId="{D192E59B-429F-416D-9600-8DAFABF34071}" srcOrd="1" destOrd="0" parTransId="{96E84B63-1CFE-4BA7-B74E-DD7C8948B403}" sibTransId="{6FE002CE-D54E-4E73-97AD-60DD5F6F9407}"/>
    <dgm:cxn modelId="{3FAACD87-4DA3-42F8-A010-65FBAF0319A7}" srcId="{08CB3313-D1A3-434C-985F-2F285C8F9210}" destId="{97C9923E-FD1F-45AC-A005-428A1F892472}" srcOrd="0" destOrd="0" parTransId="{1E3147A3-1838-4668-8CD6-FFCB7F4344AE}" sibTransId="{7375FF2B-CB1E-4D1B-9E39-9DA3C78B5FC0}"/>
    <dgm:cxn modelId="{473AE3A3-42E5-479B-9A04-2D5724E9284A}" type="presOf" srcId="{3D5860BF-F16D-4E43-8481-2CACD04CA411}" destId="{A716C868-CE15-4CD5-A7E5-72059750FB35}" srcOrd="0" destOrd="4" presId="urn:microsoft.com/office/officeart/2005/8/layout/list1"/>
    <dgm:cxn modelId="{88F0C7B3-1745-4BC8-A08A-129C40E69059}" type="presOf" srcId="{D32F175A-EDFC-4536-B552-542DCC8D163C}" destId="{D3B1B7FF-4FA6-416C-965C-F890DB980102}" srcOrd="1" destOrd="0" presId="urn:microsoft.com/office/officeart/2005/8/layout/list1"/>
    <dgm:cxn modelId="{9A48D7B4-2E09-4BA5-8FDA-E6F8985B8A04}" type="presOf" srcId="{12A4D7E6-177F-4881-938E-5CBFC462762A}" destId="{65E6B26B-3523-49C3-808E-D70656B9AA9D}" srcOrd="0" destOrd="0" presId="urn:microsoft.com/office/officeart/2005/8/layout/list1"/>
    <dgm:cxn modelId="{4014ECBD-1A6E-4FC3-95CE-68FF7CF948E8}" type="presOf" srcId="{97C9923E-FD1F-45AC-A005-428A1F892472}" destId="{A716C868-CE15-4CD5-A7E5-72059750FB35}" srcOrd="0" destOrd="2" presId="urn:microsoft.com/office/officeart/2005/8/layout/list1"/>
    <dgm:cxn modelId="{D650B1C7-ADE3-4021-9E93-95016EDAB629}" srcId="{D32F175A-EDFC-4536-B552-542DCC8D163C}" destId="{B52D87E1-AB82-4D78-A054-0DDF7BC50883}" srcOrd="0" destOrd="0" parTransId="{F1AA03A1-4232-4E02-81E7-A402E54B3651}" sibTransId="{797FEC65-A38E-4E75-883F-BD51E3273FFF}"/>
    <dgm:cxn modelId="{F948A2E8-A3AA-495C-98F0-08B715D97C55}" type="presOf" srcId="{D192E59B-429F-416D-9600-8DAFABF34071}" destId="{137E742F-22BB-427E-B7AE-960BE86AAA96}" srcOrd="0" destOrd="1" presId="urn:microsoft.com/office/officeart/2005/8/layout/list1"/>
    <dgm:cxn modelId="{770682EE-5B6D-47A5-B9A4-0A3612ED3E96}" type="presOf" srcId="{9B340E2E-F00D-44BF-A43A-A5EED182C73A}" destId="{FD8883C5-8598-41A0-B0C9-9E37363EC393}" srcOrd="0" destOrd="0" presId="urn:microsoft.com/office/officeart/2005/8/layout/list1"/>
    <dgm:cxn modelId="{512732A4-F35E-4282-89C9-F4BA391B621B}" type="presParOf" srcId="{65E6B26B-3523-49C3-808E-D70656B9AA9D}" destId="{6A7A0836-E89C-4CD0-B2E5-704B6563E032}" srcOrd="0" destOrd="0" presId="urn:microsoft.com/office/officeart/2005/8/layout/list1"/>
    <dgm:cxn modelId="{5962FCEF-6C1E-40B5-8387-3A6B7DC36429}" type="presParOf" srcId="{6A7A0836-E89C-4CD0-B2E5-704B6563E032}" destId="{FD8883C5-8598-41A0-B0C9-9E37363EC393}" srcOrd="0" destOrd="0" presId="urn:microsoft.com/office/officeart/2005/8/layout/list1"/>
    <dgm:cxn modelId="{A3A28796-FB03-43ED-995D-093D7FE5B19D}" type="presParOf" srcId="{6A7A0836-E89C-4CD0-B2E5-704B6563E032}" destId="{184D62E8-658A-4A3B-B2F7-9C569F89F5AF}" srcOrd="1" destOrd="0" presId="urn:microsoft.com/office/officeart/2005/8/layout/list1"/>
    <dgm:cxn modelId="{3960DBC5-762F-4086-8EA6-9FA550D60081}" type="presParOf" srcId="{65E6B26B-3523-49C3-808E-D70656B9AA9D}" destId="{7C0D91DD-DBBF-45D9-B30B-E495E7496C25}" srcOrd="1" destOrd="0" presId="urn:microsoft.com/office/officeart/2005/8/layout/list1"/>
    <dgm:cxn modelId="{5265A741-4D9D-49F7-A5A7-70E21CC49FAE}" type="presParOf" srcId="{65E6B26B-3523-49C3-808E-D70656B9AA9D}" destId="{137E742F-22BB-427E-B7AE-960BE86AAA96}" srcOrd="2" destOrd="0" presId="urn:microsoft.com/office/officeart/2005/8/layout/list1"/>
    <dgm:cxn modelId="{3861F5DB-9599-4E1A-881D-A8C22541F628}" type="presParOf" srcId="{65E6B26B-3523-49C3-808E-D70656B9AA9D}" destId="{CFAB9949-7438-4037-87D2-D938225E4876}" srcOrd="3" destOrd="0" presId="urn:microsoft.com/office/officeart/2005/8/layout/list1"/>
    <dgm:cxn modelId="{0FE8E8BC-C177-4759-A03D-57EAF99A3A91}" type="presParOf" srcId="{65E6B26B-3523-49C3-808E-D70656B9AA9D}" destId="{F69F4A48-4FDF-471B-B068-51C916BE18E4}" srcOrd="4" destOrd="0" presId="urn:microsoft.com/office/officeart/2005/8/layout/list1"/>
    <dgm:cxn modelId="{4572E1E2-73DE-4A56-9585-4491FBE61B8F}" type="presParOf" srcId="{F69F4A48-4FDF-471B-B068-51C916BE18E4}" destId="{05C5C31C-7A1F-4AE6-B3DE-5FABA84AA1FF}" srcOrd="0" destOrd="0" presId="urn:microsoft.com/office/officeart/2005/8/layout/list1"/>
    <dgm:cxn modelId="{5F18908F-9313-4E51-8FF7-BD2660CDD81B}" type="presParOf" srcId="{F69F4A48-4FDF-471B-B068-51C916BE18E4}" destId="{D3B1B7FF-4FA6-416C-965C-F890DB980102}" srcOrd="1" destOrd="0" presId="urn:microsoft.com/office/officeart/2005/8/layout/list1"/>
    <dgm:cxn modelId="{367C83E4-D08C-410C-9670-6A0583C47F7C}" type="presParOf" srcId="{65E6B26B-3523-49C3-808E-D70656B9AA9D}" destId="{BD2B354F-8079-424D-A1C0-8697FE9BDAE6}" srcOrd="5" destOrd="0" presId="urn:microsoft.com/office/officeart/2005/8/layout/list1"/>
    <dgm:cxn modelId="{D7A4E099-C86B-4684-86E3-11F1BA76F4FF}" type="presParOf" srcId="{65E6B26B-3523-49C3-808E-D70656B9AA9D}" destId="{A716C868-CE15-4CD5-A7E5-72059750FB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0C500-23EB-4EE6-AF56-59BB1768C8CB}">
      <dsp:nvSpPr>
        <dsp:cNvPr id="0" name=""/>
        <dsp:cNvSpPr/>
      </dsp:nvSpPr>
      <dsp:spPr>
        <a:xfrm>
          <a:off x="0" y="1667"/>
          <a:ext cx="356552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EECCF6-CB30-44A9-B459-578E9B519B08}">
      <dsp:nvSpPr>
        <dsp:cNvPr id="0" name=""/>
        <dsp:cNvSpPr/>
      </dsp:nvSpPr>
      <dsp:spPr>
        <a:xfrm>
          <a:off x="0" y="1667"/>
          <a:ext cx="3565525" cy="56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Walbaum Display"/>
            </a:rPr>
            <a:t>About Our Support Area(s)</a:t>
          </a:r>
          <a:endParaRPr lang="en-US" sz="2200" kern="1200"/>
        </a:p>
      </dsp:txBody>
      <dsp:txXfrm>
        <a:off x="0" y="1667"/>
        <a:ext cx="3565525" cy="568697"/>
      </dsp:txXfrm>
    </dsp:sp>
    <dsp:sp modelId="{6836F44D-3CDD-4AEE-894E-697BC69D1694}">
      <dsp:nvSpPr>
        <dsp:cNvPr id="0" name=""/>
        <dsp:cNvSpPr/>
      </dsp:nvSpPr>
      <dsp:spPr>
        <a:xfrm>
          <a:off x="0" y="570364"/>
          <a:ext cx="3565525" cy="0"/>
        </a:xfrm>
        <a:prstGeom prst="line">
          <a:avLst/>
        </a:prstGeom>
        <a:solidFill>
          <a:schemeClr val="accent2">
            <a:hueOff val="1538576"/>
            <a:satOff val="1641"/>
            <a:lumOff val="510"/>
            <a:alphaOff val="0"/>
          </a:schemeClr>
        </a:solidFill>
        <a:ln w="12700" cap="flat" cmpd="sng" algn="ctr">
          <a:solidFill>
            <a:schemeClr val="accent2">
              <a:hueOff val="1538576"/>
              <a:satOff val="1641"/>
              <a:lumOff val="5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C6B16F-4291-440F-A1EE-CCA86FD7A838}">
      <dsp:nvSpPr>
        <dsp:cNvPr id="0" name=""/>
        <dsp:cNvSpPr/>
      </dsp:nvSpPr>
      <dsp:spPr>
        <a:xfrm>
          <a:off x="0" y="570364"/>
          <a:ext cx="3565525" cy="56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Walbaum Display"/>
            </a:rPr>
            <a:t>Type of Inventory</a:t>
          </a:r>
          <a:endParaRPr lang="en-US" sz="2200" kern="1200"/>
        </a:p>
      </dsp:txBody>
      <dsp:txXfrm>
        <a:off x="0" y="570364"/>
        <a:ext cx="3565525" cy="568697"/>
      </dsp:txXfrm>
    </dsp:sp>
    <dsp:sp modelId="{1A63E3F5-77E8-4871-8701-5F5F9569C364}">
      <dsp:nvSpPr>
        <dsp:cNvPr id="0" name=""/>
        <dsp:cNvSpPr/>
      </dsp:nvSpPr>
      <dsp:spPr>
        <a:xfrm>
          <a:off x="0" y="1139062"/>
          <a:ext cx="3565525" cy="0"/>
        </a:xfrm>
        <a:prstGeom prst="line">
          <a:avLst/>
        </a:prstGeom>
        <a:solidFill>
          <a:schemeClr val="accent2">
            <a:hueOff val="3077152"/>
            <a:satOff val="3282"/>
            <a:lumOff val="1020"/>
            <a:alphaOff val="0"/>
          </a:schemeClr>
        </a:solidFill>
        <a:ln w="12700" cap="flat" cmpd="sng" algn="ctr">
          <a:solidFill>
            <a:schemeClr val="accent2">
              <a:hueOff val="3077152"/>
              <a:satOff val="3282"/>
              <a:lumOff val="10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F252D5-0520-416B-BE36-B8ACFD358897}">
      <dsp:nvSpPr>
        <dsp:cNvPr id="0" name=""/>
        <dsp:cNvSpPr/>
      </dsp:nvSpPr>
      <dsp:spPr>
        <a:xfrm>
          <a:off x="0" y="1139062"/>
          <a:ext cx="3565525" cy="56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Walbaum Display"/>
            </a:rPr>
            <a:t>Cost to Maintain</a:t>
          </a:r>
          <a:endParaRPr lang="en-US" sz="2200" kern="1200"/>
        </a:p>
      </dsp:txBody>
      <dsp:txXfrm>
        <a:off x="0" y="1139062"/>
        <a:ext cx="3565525" cy="568697"/>
      </dsp:txXfrm>
    </dsp:sp>
    <dsp:sp modelId="{5327E247-85F8-4D86-8907-CD8420718B5A}">
      <dsp:nvSpPr>
        <dsp:cNvPr id="0" name=""/>
        <dsp:cNvSpPr/>
      </dsp:nvSpPr>
      <dsp:spPr>
        <a:xfrm>
          <a:off x="0" y="1707759"/>
          <a:ext cx="3565525" cy="0"/>
        </a:xfrm>
        <a:prstGeom prst="line">
          <a:avLst/>
        </a:prstGeom>
        <a:solidFill>
          <a:schemeClr val="accent2">
            <a:hueOff val="4615728"/>
            <a:satOff val="4923"/>
            <a:lumOff val="1531"/>
            <a:alphaOff val="0"/>
          </a:schemeClr>
        </a:solidFill>
        <a:ln w="12700" cap="flat" cmpd="sng" algn="ctr">
          <a:solidFill>
            <a:schemeClr val="accent2">
              <a:hueOff val="4615728"/>
              <a:satOff val="4923"/>
              <a:lumOff val="15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60B81F-AF8A-41FF-BEB3-E29BC77A027B}">
      <dsp:nvSpPr>
        <dsp:cNvPr id="0" name=""/>
        <dsp:cNvSpPr/>
      </dsp:nvSpPr>
      <dsp:spPr>
        <a:xfrm>
          <a:off x="0" y="1707759"/>
          <a:ext cx="3565525" cy="56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Walbaum Display"/>
            </a:rPr>
            <a:t>Circulation Policies</a:t>
          </a:r>
          <a:endParaRPr lang="en-US" sz="2200" kern="1200"/>
        </a:p>
      </dsp:txBody>
      <dsp:txXfrm>
        <a:off x="0" y="1707759"/>
        <a:ext cx="3565525" cy="568697"/>
      </dsp:txXfrm>
    </dsp:sp>
    <dsp:sp modelId="{CB23780C-AB61-451C-9C97-F8B0D0204121}">
      <dsp:nvSpPr>
        <dsp:cNvPr id="0" name=""/>
        <dsp:cNvSpPr/>
      </dsp:nvSpPr>
      <dsp:spPr>
        <a:xfrm>
          <a:off x="0" y="2276456"/>
          <a:ext cx="3565525" cy="0"/>
        </a:xfrm>
        <a:prstGeom prst="line">
          <a:avLst/>
        </a:prstGeom>
        <a:solidFill>
          <a:schemeClr val="accent2">
            <a:hueOff val="6154304"/>
            <a:satOff val="6564"/>
            <a:lumOff val="2041"/>
            <a:alphaOff val="0"/>
          </a:schemeClr>
        </a:solidFill>
        <a:ln w="12700" cap="flat" cmpd="sng" algn="ctr">
          <a:solidFill>
            <a:schemeClr val="accent2">
              <a:hueOff val="6154304"/>
              <a:satOff val="6564"/>
              <a:lumOff val="20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4E973D-9383-4F64-8E14-C73E25143539}">
      <dsp:nvSpPr>
        <dsp:cNvPr id="0" name=""/>
        <dsp:cNvSpPr/>
      </dsp:nvSpPr>
      <dsp:spPr>
        <a:xfrm>
          <a:off x="0" y="2276456"/>
          <a:ext cx="3565525" cy="56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Walbaum Display"/>
            </a:rPr>
            <a:t>Future Initiative</a:t>
          </a:r>
          <a:endParaRPr lang="en-US" sz="2200" kern="1200"/>
        </a:p>
      </dsp:txBody>
      <dsp:txXfrm>
        <a:off x="0" y="2276456"/>
        <a:ext cx="3565525" cy="568697"/>
      </dsp:txXfrm>
    </dsp:sp>
    <dsp:sp modelId="{BA41B402-D89C-4231-A9A5-0541EFB911E9}">
      <dsp:nvSpPr>
        <dsp:cNvPr id="0" name=""/>
        <dsp:cNvSpPr/>
      </dsp:nvSpPr>
      <dsp:spPr>
        <a:xfrm>
          <a:off x="0" y="2845154"/>
          <a:ext cx="3565525" cy="0"/>
        </a:xfrm>
        <a:prstGeom prst="line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ED61C8-1B4D-47B9-B863-6D12B4E32423}">
      <dsp:nvSpPr>
        <dsp:cNvPr id="0" name=""/>
        <dsp:cNvSpPr/>
      </dsp:nvSpPr>
      <dsp:spPr>
        <a:xfrm>
          <a:off x="0" y="2845154"/>
          <a:ext cx="3565525" cy="56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Walbaum Display"/>
            </a:rPr>
            <a:t>Q&amp;A</a:t>
          </a:r>
          <a:endParaRPr lang="en-US" sz="2200" kern="1200"/>
        </a:p>
      </dsp:txBody>
      <dsp:txXfrm>
        <a:off x="0" y="2845154"/>
        <a:ext cx="3565525" cy="5686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7FF52-C457-4525-A958-D0AE9B866FA4}">
      <dsp:nvSpPr>
        <dsp:cNvPr id="0" name=""/>
        <dsp:cNvSpPr/>
      </dsp:nvSpPr>
      <dsp:spPr>
        <a:xfrm>
          <a:off x="0" y="4945368"/>
          <a:ext cx="1593453" cy="8113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patron arrives with their VSU ID card and is provided the equipment after</a:t>
          </a:r>
        </a:p>
      </dsp:txBody>
      <dsp:txXfrm>
        <a:off x="0" y="4945368"/>
        <a:ext cx="1593453" cy="811328"/>
      </dsp:txXfrm>
    </dsp:sp>
    <dsp:sp modelId="{D8CAA7C3-B02E-4312-8377-F8C8021BDFA4}">
      <dsp:nvSpPr>
        <dsp:cNvPr id="0" name=""/>
        <dsp:cNvSpPr/>
      </dsp:nvSpPr>
      <dsp:spPr>
        <a:xfrm>
          <a:off x="1593453" y="4945368"/>
          <a:ext cx="4780360" cy="81132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968" tIns="139700" rIns="96968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patron's account is checked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equipment is demonstrated to the patron as working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 patron receives a short description of how to operate the equipment being loaned and our loan policy is also shared</a:t>
          </a:r>
        </a:p>
      </dsp:txBody>
      <dsp:txXfrm>
        <a:off x="1593453" y="4945368"/>
        <a:ext cx="4780360" cy="811328"/>
      </dsp:txXfrm>
    </dsp:sp>
    <dsp:sp modelId="{76647E46-ADCE-4BA9-9D70-4104EDD81337}">
      <dsp:nvSpPr>
        <dsp:cNvPr id="0" name=""/>
        <dsp:cNvSpPr/>
      </dsp:nvSpPr>
      <dsp:spPr>
        <a:xfrm rot="10800000">
          <a:off x="0" y="3709714"/>
          <a:ext cx="1593453" cy="811085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Equipment is Loaned</a:t>
          </a:r>
          <a:endParaRPr lang="en-US" sz="1300" kern="1200"/>
        </a:p>
      </dsp:txBody>
      <dsp:txXfrm rot="10800000">
        <a:off x="0" y="3709714"/>
        <a:ext cx="1593453" cy="527019"/>
      </dsp:txXfrm>
    </dsp:sp>
    <dsp:sp modelId="{CBBB5CED-E952-466B-8E61-C33C611BB938}">
      <dsp:nvSpPr>
        <dsp:cNvPr id="0" name=""/>
        <dsp:cNvSpPr/>
      </dsp:nvSpPr>
      <dsp:spPr>
        <a:xfrm rot="10800000">
          <a:off x="0" y="3709714"/>
          <a:ext cx="1593453" cy="12478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90002"/>
            <a:satOff val="2173"/>
            <a:lumOff val="-10490"/>
            <a:alphaOff val="0"/>
          </a:schemeClr>
        </a:solidFill>
        <a:ln w="12700" cap="flat" cmpd="sng" algn="ctr">
          <a:solidFill>
            <a:schemeClr val="accent5">
              <a:hueOff val="90002"/>
              <a:satOff val="2173"/>
              <a:lumOff val="-10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Equipment is Loaned</a:t>
          </a:r>
          <a:endParaRPr lang="en-US" sz="1300" kern="1200"/>
        </a:p>
      </dsp:txBody>
      <dsp:txXfrm rot="10800000">
        <a:off x="0" y="3709714"/>
        <a:ext cx="1593453" cy="527019"/>
      </dsp:txXfrm>
    </dsp:sp>
    <dsp:sp modelId="{54C3B509-1028-420B-893F-B390684D8866}">
      <dsp:nvSpPr>
        <dsp:cNvPr id="0" name=""/>
        <dsp:cNvSpPr/>
      </dsp:nvSpPr>
      <dsp:spPr>
        <a:xfrm>
          <a:off x="1593453" y="3709714"/>
          <a:ext cx="4780360" cy="811085"/>
        </a:xfrm>
        <a:prstGeom prst="rect">
          <a:avLst/>
        </a:prstGeom>
        <a:solidFill>
          <a:schemeClr val="accent5">
            <a:tint val="40000"/>
            <a:alpha val="90000"/>
            <a:hueOff val="64975"/>
            <a:satOff val="-2973"/>
            <a:lumOff val="-205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64975"/>
              <a:satOff val="-2973"/>
              <a:lumOff val="-20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E3B7E-2902-4A52-BD8A-27E719040884}">
      <dsp:nvSpPr>
        <dsp:cNvPr id="0" name=""/>
        <dsp:cNvSpPr/>
      </dsp:nvSpPr>
      <dsp:spPr>
        <a:xfrm rot="10800000">
          <a:off x="0" y="2474060"/>
          <a:ext cx="1593453" cy="811085"/>
        </a:xfrm>
        <a:prstGeom prst="upArrowCallout">
          <a:avLst/>
        </a:prstGeom>
        <a:solidFill>
          <a:schemeClr val="accent5">
            <a:hueOff val="120002"/>
            <a:satOff val="2897"/>
            <a:lumOff val="-139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Email</a:t>
          </a:r>
          <a:r>
            <a:rPr lang="en-US" sz="1300" kern="1200"/>
            <a:t> communications about </a:t>
          </a:r>
          <a:r>
            <a:rPr lang="en-US" sz="1300" kern="1200">
              <a:latin typeface="Walbaum Display"/>
            </a:rPr>
            <a:t>approval/denial</a:t>
          </a:r>
          <a:endParaRPr lang="en-US" sz="1300" kern="1200"/>
        </a:p>
      </dsp:txBody>
      <dsp:txXfrm rot="10800000">
        <a:off x="0" y="2474060"/>
        <a:ext cx="1593453" cy="527019"/>
      </dsp:txXfrm>
    </dsp:sp>
    <dsp:sp modelId="{19116940-D852-4494-87E1-0A51EB4383A3}">
      <dsp:nvSpPr>
        <dsp:cNvPr id="0" name=""/>
        <dsp:cNvSpPr/>
      </dsp:nvSpPr>
      <dsp:spPr>
        <a:xfrm rot="10800000">
          <a:off x="0" y="2474060"/>
          <a:ext cx="1593453" cy="12478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180003"/>
            <a:satOff val="4346"/>
            <a:lumOff val="-20980"/>
            <a:alphaOff val="0"/>
          </a:schemeClr>
        </a:solidFill>
        <a:ln w="12700" cap="flat" cmpd="sng" algn="ctr">
          <a:solidFill>
            <a:schemeClr val="accent5">
              <a:hueOff val="180003"/>
              <a:satOff val="4346"/>
              <a:lumOff val="-20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Email</a:t>
          </a:r>
          <a:r>
            <a:rPr lang="en-US" sz="1300" kern="1200"/>
            <a:t> communications about </a:t>
          </a:r>
          <a:r>
            <a:rPr lang="en-US" sz="1300" kern="1200">
              <a:latin typeface="Walbaum Display"/>
            </a:rPr>
            <a:t>approval/denial</a:t>
          </a:r>
          <a:endParaRPr lang="en-US" sz="1300" kern="1200"/>
        </a:p>
      </dsp:txBody>
      <dsp:txXfrm rot="10800000">
        <a:off x="0" y="2474060"/>
        <a:ext cx="1593453" cy="527019"/>
      </dsp:txXfrm>
    </dsp:sp>
    <dsp:sp modelId="{3CE4E8B4-5855-4D82-97D9-1902FF672AC2}">
      <dsp:nvSpPr>
        <dsp:cNvPr id="0" name=""/>
        <dsp:cNvSpPr/>
      </dsp:nvSpPr>
      <dsp:spPr>
        <a:xfrm>
          <a:off x="1593453" y="2474060"/>
          <a:ext cx="4780360" cy="811085"/>
        </a:xfrm>
        <a:prstGeom prst="rect">
          <a:avLst/>
        </a:prstGeom>
        <a:solidFill>
          <a:schemeClr val="accent5">
            <a:tint val="40000"/>
            <a:alpha val="90000"/>
            <a:hueOff val="129949"/>
            <a:satOff val="-5946"/>
            <a:lumOff val="-411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29949"/>
              <a:satOff val="-5946"/>
              <a:lumOff val="-4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2EE94-35EE-445E-A22C-AD9916A041C7}">
      <dsp:nvSpPr>
        <dsp:cNvPr id="0" name=""/>
        <dsp:cNvSpPr/>
      </dsp:nvSpPr>
      <dsp:spPr>
        <a:xfrm rot="10800000">
          <a:off x="0" y="1238406"/>
          <a:ext cx="1593453" cy="811085"/>
        </a:xfrm>
        <a:prstGeom prst="upArrowCallout">
          <a:avLst/>
        </a:prstGeom>
        <a:solidFill>
          <a:schemeClr val="accent5">
            <a:hueOff val="240004"/>
            <a:satOff val="5795"/>
            <a:lumOff val="-279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NMC Staff</a:t>
          </a:r>
          <a:r>
            <a:rPr lang="en-US" sz="1300" kern="1200">
              <a:latin typeface="Walbaum Display"/>
            </a:rPr>
            <a:t> Approve/Deny Request</a:t>
          </a:r>
          <a:endParaRPr lang="en-US" sz="1300" kern="1200"/>
        </a:p>
      </dsp:txBody>
      <dsp:txXfrm rot="10800000">
        <a:off x="0" y="1238406"/>
        <a:ext cx="1593453" cy="527019"/>
      </dsp:txXfrm>
    </dsp:sp>
    <dsp:sp modelId="{09896598-EFC4-46B8-9BE9-A8F4EE76F012}">
      <dsp:nvSpPr>
        <dsp:cNvPr id="0" name=""/>
        <dsp:cNvSpPr/>
      </dsp:nvSpPr>
      <dsp:spPr>
        <a:xfrm rot="10800000">
          <a:off x="0" y="1238406"/>
          <a:ext cx="1593453" cy="12478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270005"/>
            <a:satOff val="6519"/>
            <a:lumOff val="-31471"/>
            <a:alphaOff val="0"/>
          </a:schemeClr>
        </a:solidFill>
        <a:ln w="12700" cap="flat" cmpd="sng" algn="ctr">
          <a:solidFill>
            <a:schemeClr val="accent5">
              <a:hueOff val="270005"/>
              <a:satOff val="6519"/>
              <a:lumOff val="-3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NMC Staff</a:t>
          </a:r>
          <a:r>
            <a:rPr lang="en-US" sz="1300" kern="1200">
              <a:latin typeface="Walbaum Display"/>
            </a:rPr>
            <a:t> Approve/Deny Request</a:t>
          </a:r>
          <a:endParaRPr lang="en-US" sz="1300" kern="1200"/>
        </a:p>
      </dsp:txBody>
      <dsp:txXfrm rot="10800000">
        <a:off x="0" y="1238406"/>
        <a:ext cx="1593453" cy="527019"/>
      </dsp:txXfrm>
    </dsp:sp>
    <dsp:sp modelId="{581D56DA-66FF-412D-B956-6D6DAD25FDD6}">
      <dsp:nvSpPr>
        <dsp:cNvPr id="0" name=""/>
        <dsp:cNvSpPr/>
      </dsp:nvSpPr>
      <dsp:spPr>
        <a:xfrm>
          <a:off x="1593453" y="1238406"/>
          <a:ext cx="4780360" cy="811085"/>
        </a:xfrm>
        <a:prstGeom prst="rect">
          <a:avLst/>
        </a:prstGeom>
        <a:solidFill>
          <a:schemeClr val="accent5">
            <a:tint val="40000"/>
            <a:alpha val="90000"/>
            <a:hueOff val="194924"/>
            <a:satOff val="-8920"/>
            <a:lumOff val="-616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94924"/>
              <a:satOff val="-8920"/>
              <a:lumOff val="-61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A323-0900-4CE0-B2DC-BE5059CD9B18}">
      <dsp:nvSpPr>
        <dsp:cNvPr id="0" name=""/>
        <dsp:cNvSpPr/>
      </dsp:nvSpPr>
      <dsp:spPr>
        <a:xfrm rot="10800000">
          <a:off x="0" y="2753"/>
          <a:ext cx="1593453" cy="811085"/>
        </a:xfrm>
        <a:prstGeom prst="upArrowCallout">
          <a:avLst/>
        </a:prstGeom>
        <a:solidFill>
          <a:schemeClr val="accent5">
            <a:hueOff val="360006"/>
            <a:satOff val="8692"/>
            <a:lumOff val="-4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Fill out</a:t>
          </a:r>
          <a:r>
            <a:rPr lang="en-US" sz="1300" kern="1200"/>
            <a:t> "Borrower Agreement Request Form" </a:t>
          </a:r>
          <a:r>
            <a:rPr lang="en-US" sz="1300" kern="1200">
              <a:latin typeface="Walbaum Display"/>
            </a:rPr>
            <a:t>online</a:t>
          </a:r>
          <a:endParaRPr lang="en-US" sz="1300" kern="1200"/>
        </a:p>
      </dsp:txBody>
      <dsp:txXfrm rot="10800000">
        <a:off x="0" y="2753"/>
        <a:ext cx="1593453" cy="527019"/>
      </dsp:txXfrm>
    </dsp:sp>
    <dsp:sp modelId="{2BB4256C-4020-446F-87D6-EAC0F3D65833}">
      <dsp:nvSpPr>
        <dsp:cNvPr id="0" name=""/>
        <dsp:cNvSpPr/>
      </dsp:nvSpPr>
      <dsp:spPr>
        <a:xfrm rot="10800000">
          <a:off x="0" y="2753"/>
          <a:ext cx="1593453" cy="124782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360006"/>
            <a:satOff val="8692"/>
            <a:lumOff val="-41961"/>
            <a:alphaOff val="0"/>
          </a:schemeClr>
        </a:solidFill>
        <a:ln w="1270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26" tIns="92456" rIns="113326" bIns="92456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Fill out</a:t>
          </a:r>
          <a:r>
            <a:rPr lang="en-US" sz="1300" kern="1200"/>
            <a:t> "Borrower Agreement Request Form" </a:t>
          </a:r>
          <a:r>
            <a:rPr lang="en-US" sz="1300" kern="1200">
              <a:latin typeface="Walbaum Display"/>
            </a:rPr>
            <a:t>online</a:t>
          </a:r>
          <a:endParaRPr lang="en-US" sz="1300" kern="1200"/>
        </a:p>
      </dsp:txBody>
      <dsp:txXfrm rot="10800000">
        <a:off x="0" y="2753"/>
        <a:ext cx="1593453" cy="527019"/>
      </dsp:txXfrm>
    </dsp:sp>
    <dsp:sp modelId="{5BBCD3F3-5592-4E48-9720-D2951516B74D}">
      <dsp:nvSpPr>
        <dsp:cNvPr id="0" name=""/>
        <dsp:cNvSpPr/>
      </dsp:nvSpPr>
      <dsp:spPr>
        <a:xfrm>
          <a:off x="1593453" y="2753"/>
          <a:ext cx="4780360" cy="811085"/>
        </a:xfrm>
        <a:prstGeom prst="rect">
          <a:avLst/>
        </a:prstGeom>
        <a:solidFill>
          <a:schemeClr val="accent5">
            <a:tint val="40000"/>
            <a:alpha val="90000"/>
            <a:hueOff val="259899"/>
            <a:satOff val="-11893"/>
            <a:lumOff val="-822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59899"/>
              <a:satOff val="-11893"/>
              <a:lumOff val="-8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9016B-F61A-46E9-8B21-576115D18163}">
      <dsp:nvSpPr>
        <dsp:cNvPr id="0" name=""/>
        <dsp:cNvSpPr/>
      </dsp:nvSpPr>
      <dsp:spPr>
        <a:xfrm>
          <a:off x="0" y="0"/>
          <a:ext cx="63738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84AAB-6041-4039-BF5C-3CB1C927D85B}">
      <dsp:nvSpPr>
        <dsp:cNvPr id="0" name=""/>
        <dsp:cNvSpPr/>
      </dsp:nvSpPr>
      <dsp:spPr>
        <a:xfrm>
          <a:off x="0" y="0"/>
          <a:ext cx="6373813" cy="1439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5700" kern="1200">
              <a:latin typeface="Walbaum Display"/>
            </a:rPr>
            <a:t>1,467</a:t>
          </a:r>
          <a:r>
            <a:rPr lang="en-US" sz="5700" kern="1200"/>
            <a:t> Posters</a:t>
          </a:r>
        </a:p>
      </dsp:txBody>
      <dsp:txXfrm>
        <a:off x="0" y="0"/>
        <a:ext cx="6373813" cy="1439862"/>
      </dsp:txXfrm>
    </dsp:sp>
    <dsp:sp modelId="{E0DC6B16-0CC6-417F-B961-0C0B1228A198}">
      <dsp:nvSpPr>
        <dsp:cNvPr id="0" name=""/>
        <dsp:cNvSpPr/>
      </dsp:nvSpPr>
      <dsp:spPr>
        <a:xfrm>
          <a:off x="0" y="1439862"/>
          <a:ext cx="6373813" cy="0"/>
        </a:xfrm>
        <a:prstGeom prst="line">
          <a:avLst/>
        </a:prstGeom>
        <a:solidFill>
          <a:schemeClr val="accent5">
            <a:hueOff val="120002"/>
            <a:satOff val="2897"/>
            <a:lumOff val="-13987"/>
            <a:alphaOff val="0"/>
          </a:schemeClr>
        </a:solidFill>
        <a:ln w="12700" cap="flat" cmpd="sng" algn="ctr">
          <a:solidFill>
            <a:schemeClr val="accent5">
              <a:hueOff val="120002"/>
              <a:satOff val="2897"/>
              <a:lumOff val="-139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F329C-4743-43AD-81C4-E7F507EB80DC}">
      <dsp:nvSpPr>
        <dsp:cNvPr id="0" name=""/>
        <dsp:cNvSpPr/>
      </dsp:nvSpPr>
      <dsp:spPr>
        <a:xfrm>
          <a:off x="0" y="1439862"/>
          <a:ext cx="6373813" cy="1439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5700" kern="1200">
              <a:latin typeface="Calibri Light" panose="020F0302020204030204"/>
            </a:rPr>
            <a:t>5,325 (g) 3D Prints</a:t>
          </a:r>
          <a:endParaRPr lang="en-US" sz="5700" kern="1200"/>
        </a:p>
      </dsp:txBody>
      <dsp:txXfrm>
        <a:off x="0" y="1439862"/>
        <a:ext cx="6373813" cy="1439862"/>
      </dsp:txXfrm>
    </dsp:sp>
    <dsp:sp modelId="{070B2DE5-FFFD-4ED6-80DC-B0B62FC4F0DB}">
      <dsp:nvSpPr>
        <dsp:cNvPr id="0" name=""/>
        <dsp:cNvSpPr/>
      </dsp:nvSpPr>
      <dsp:spPr>
        <a:xfrm>
          <a:off x="0" y="2879725"/>
          <a:ext cx="6373813" cy="0"/>
        </a:xfrm>
        <a:prstGeom prst="line">
          <a:avLst/>
        </a:prstGeom>
        <a:solidFill>
          <a:schemeClr val="accent5">
            <a:hueOff val="240004"/>
            <a:satOff val="5795"/>
            <a:lumOff val="-27974"/>
            <a:alphaOff val="0"/>
          </a:schemeClr>
        </a:solidFill>
        <a:ln w="12700" cap="flat" cmpd="sng" algn="ctr">
          <a:solidFill>
            <a:schemeClr val="accent5">
              <a:hueOff val="240004"/>
              <a:satOff val="5795"/>
              <a:lumOff val="-279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12339-AD90-405F-9EBF-07594E856081}">
      <dsp:nvSpPr>
        <dsp:cNvPr id="0" name=""/>
        <dsp:cNvSpPr/>
      </dsp:nvSpPr>
      <dsp:spPr>
        <a:xfrm>
          <a:off x="0" y="2879724"/>
          <a:ext cx="6373813" cy="1439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5700" kern="1200">
              <a:latin typeface="Calibri Light" panose="020F0302020204030204"/>
            </a:rPr>
            <a:t>14,322 Copies</a:t>
          </a:r>
        </a:p>
      </dsp:txBody>
      <dsp:txXfrm>
        <a:off x="0" y="2879724"/>
        <a:ext cx="6373813" cy="1439862"/>
      </dsp:txXfrm>
    </dsp:sp>
    <dsp:sp modelId="{EBC1A155-D10C-46C6-93EC-6DC2CEBCB2C6}">
      <dsp:nvSpPr>
        <dsp:cNvPr id="0" name=""/>
        <dsp:cNvSpPr/>
      </dsp:nvSpPr>
      <dsp:spPr>
        <a:xfrm>
          <a:off x="0" y="4319587"/>
          <a:ext cx="6373813" cy="0"/>
        </a:xfrm>
        <a:prstGeom prst="line">
          <a:avLst/>
        </a:prstGeom>
        <a:solidFill>
          <a:schemeClr val="accent5">
            <a:hueOff val="360006"/>
            <a:satOff val="8692"/>
            <a:lumOff val="-41961"/>
            <a:alphaOff val="0"/>
          </a:schemeClr>
        </a:solidFill>
        <a:ln w="1270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2615A-DC6D-4D9D-8E85-627FDD0FA987}">
      <dsp:nvSpPr>
        <dsp:cNvPr id="0" name=""/>
        <dsp:cNvSpPr/>
      </dsp:nvSpPr>
      <dsp:spPr>
        <a:xfrm>
          <a:off x="0" y="4319587"/>
          <a:ext cx="6373813" cy="1439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0" lvl="0" indent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5700" kern="1200">
              <a:latin typeface="Calibri Light" panose="020F0302020204030204"/>
            </a:rPr>
            <a:t>560 Faxes</a:t>
          </a:r>
        </a:p>
      </dsp:txBody>
      <dsp:txXfrm>
        <a:off x="0" y="4319587"/>
        <a:ext cx="6373813" cy="1439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050A8-5851-4F76-A473-6BD00CFB3B11}">
      <dsp:nvSpPr>
        <dsp:cNvPr id="0" name=""/>
        <dsp:cNvSpPr/>
      </dsp:nvSpPr>
      <dsp:spPr>
        <a:xfrm>
          <a:off x="0" y="3790"/>
          <a:ext cx="7192258" cy="17724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95ACE-360C-4171-AA49-195DED6911A1}">
      <dsp:nvSpPr>
        <dsp:cNvPr id="0" name=""/>
        <dsp:cNvSpPr/>
      </dsp:nvSpPr>
      <dsp:spPr>
        <a:xfrm>
          <a:off x="536153" y="402581"/>
          <a:ext cx="974823" cy="9748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B35DC-5E0C-4AB8-AFD4-91581516AE1E}">
      <dsp:nvSpPr>
        <dsp:cNvPr id="0" name=""/>
        <dsp:cNvSpPr/>
      </dsp:nvSpPr>
      <dsp:spPr>
        <a:xfrm>
          <a:off x="2047130" y="3790"/>
          <a:ext cx="5143126" cy="177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80" tIns="187580" rIns="187580" bIns="18758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Walbaum Display"/>
            </a:rPr>
            <a:t>886 items</a:t>
          </a:r>
          <a:r>
            <a:rPr lang="en-US" sz="2400" kern="1200" dirty="0"/>
            <a:t> available</a:t>
          </a:r>
        </a:p>
      </dsp:txBody>
      <dsp:txXfrm>
        <a:off x="2047130" y="3790"/>
        <a:ext cx="5143126" cy="1772407"/>
      </dsp:txXfrm>
    </dsp:sp>
    <dsp:sp modelId="{1B585C67-1D29-449F-A4E6-27302BC1E3EA}">
      <dsp:nvSpPr>
        <dsp:cNvPr id="0" name=""/>
        <dsp:cNvSpPr/>
      </dsp:nvSpPr>
      <dsp:spPr>
        <a:xfrm>
          <a:off x="0" y="2219298"/>
          <a:ext cx="7192258" cy="17724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0AC748-89B9-493D-BAEC-97A426C59F26}">
      <dsp:nvSpPr>
        <dsp:cNvPr id="0" name=""/>
        <dsp:cNvSpPr/>
      </dsp:nvSpPr>
      <dsp:spPr>
        <a:xfrm>
          <a:off x="536153" y="2618090"/>
          <a:ext cx="974823" cy="9748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9BB83-F745-40AF-917D-8BC7BEFE0493}">
      <dsp:nvSpPr>
        <dsp:cNvPr id="0" name=""/>
        <dsp:cNvSpPr/>
      </dsp:nvSpPr>
      <dsp:spPr>
        <a:xfrm>
          <a:off x="2047130" y="2219298"/>
          <a:ext cx="3236516" cy="177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80" tIns="187580" rIns="187580" bIns="18758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Laptops: (HP ProBook 440/450 or HP 255)</a:t>
          </a:r>
          <a:r>
            <a:rPr lang="en-US" sz="2400" kern="1200" dirty="0">
              <a:latin typeface="Walbaum Display"/>
            </a:rPr>
            <a:t> w./ Absolute Tracking</a:t>
          </a:r>
          <a:endParaRPr lang="en-US" sz="2400" kern="1200" dirty="0"/>
        </a:p>
      </dsp:txBody>
      <dsp:txXfrm>
        <a:off x="2047130" y="2219298"/>
        <a:ext cx="3236516" cy="1772407"/>
      </dsp:txXfrm>
    </dsp:sp>
    <dsp:sp modelId="{EF091229-3DC1-418B-BF68-209CDA168620}">
      <dsp:nvSpPr>
        <dsp:cNvPr id="0" name=""/>
        <dsp:cNvSpPr/>
      </dsp:nvSpPr>
      <dsp:spPr>
        <a:xfrm>
          <a:off x="5283646" y="2219298"/>
          <a:ext cx="1906610" cy="177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80" tIns="187580" rIns="187580" bIns="18758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107 Student Laptops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57 Faculty Laptops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30 Cart Laptops</a:t>
          </a:r>
        </a:p>
      </dsp:txBody>
      <dsp:txXfrm>
        <a:off x="5283646" y="2219298"/>
        <a:ext cx="1906610" cy="1772407"/>
      </dsp:txXfrm>
    </dsp:sp>
    <dsp:sp modelId="{8963B3FD-8CA8-4D62-8761-8B18B39FA6C3}">
      <dsp:nvSpPr>
        <dsp:cNvPr id="0" name=""/>
        <dsp:cNvSpPr/>
      </dsp:nvSpPr>
      <dsp:spPr>
        <a:xfrm>
          <a:off x="0" y="4434807"/>
          <a:ext cx="7192258" cy="17724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CDEB4-B52B-4A11-B3E2-43F2D64B6C7B}">
      <dsp:nvSpPr>
        <dsp:cNvPr id="0" name=""/>
        <dsp:cNvSpPr/>
      </dsp:nvSpPr>
      <dsp:spPr>
        <a:xfrm>
          <a:off x="536153" y="4833599"/>
          <a:ext cx="974823" cy="9748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BC1F9-C7CD-42A2-A166-4FF01A892248}">
      <dsp:nvSpPr>
        <dsp:cNvPr id="0" name=""/>
        <dsp:cNvSpPr/>
      </dsp:nvSpPr>
      <dsp:spPr>
        <a:xfrm>
          <a:off x="2047130" y="4434807"/>
          <a:ext cx="3236516" cy="177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80" tIns="187580" rIns="187580" bIns="18758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Cameras: (Photography and Videography)</a:t>
          </a:r>
        </a:p>
      </dsp:txBody>
      <dsp:txXfrm>
        <a:off x="2047130" y="4434807"/>
        <a:ext cx="3236516" cy="1772407"/>
      </dsp:txXfrm>
    </dsp:sp>
    <dsp:sp modelId="{DB8117B2-CE3C-44EF-8AF9-CFE83C49D57F}">
      <dsp:nvSpPr>
        <dsp:cNvPr id="0" name=""/>
        <dsp:cNvSpPr/>
      </dsp:nvSpPr>
      <dsp:spPr>
        <a:xfrm>
          <a:off x="5283646" y="4434807"/>
          <a:ext cx="1906610" cy="177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580" tIns="187580" rIns="187580" bIns="187580" numCol="1" spcCol="1270" anchor="ctr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Walbaum Display"/>
            </a:rPr>
            <a:t>31</a:t>
          </a:r>
          <a:r>
            <a:rPr lang="en-US" sz="1100" kern="1200" dirty="0"/>
            <a:t> DSLR (Single Lens, Dual Lens)</a:t>
          </a:r>
          <a:r>
            <a:rPr lang="en-US" sz="1100" kern="1200" dirty="0">
              <a:latin typeface="Walbaum Display"/>
            </a:rPr>
            <a:t> (Canon EOS Rebel T7, Nikon D32xx, Lumix FZ80)</a:t>
          </a:r>
          <a:endParaRPr lang="en-US" sz="1100" kern="1200" dirty="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10 Camcorders and 16 Video Kits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8 Smart Phone Lapel Kits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Walbaum Display"/>
            </a:rPr>
            <a:t>7 </a:t>
          </a:r>
          <a:r>
            <a:rPr lang="en-US" sz="1100" kern="1200" dirty="0" err="1">
              <a:latin typeface="Walbaum Display"/>
            </a:rPr>
            <a:t>GoPros</a:t>
          </a:r>
          <a:endParaRPr lang="en-US" sz="1100" kern="1200" dirty="0">
            <a:latin typeface="Walbaum Display"/>
          </a:endParaRPr>
        </a:p>
      </dsp:txBody>
      <dsp:txXfrm>
        <a:off x="5283646" y="4434807"/>
        <a:ext cx="1906610" cy="17724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3AF65-BF80-4FD7-8FC0-D5A713357756}">
      <dsp:nvSpPr>
        <dsp:cNvPr id="0" name=""/>
        <dsp:cNvSpPr/>
      </dsp:nvSpPr>
      <dsp:spPr>
        <a:xfrm>
          <a:off x="1088729" y="0"/>
          <a:ext cx="1155365" cy="9880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3B11E-3C74-47C8-8A7C-CB7EA6EF1436}">
      <dsp:nvSpPr>
        <dsp:cNvPr id="0" name=""/>
        <dsp:cNvSpPr/>
      </dsp:nvSpPr>
      <dsp:spPr>
        <a:xfrm>
          <a:off x="15890" y="1089886"/>
          <a:ext cx="3301043" cy="423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latin typeface="Gill Sans MT"/>
            </a:rPr>
            <a:t>Laptop Peripherals</a:t>
          </a:r>
        </a:p>
      </dsp:txBody>
      <dsp:txXfrm>
        <a:off x="15890" y="1089886"/>
        <a:ext cx="3301043" cy="423453"/>
      </dsp:txXfrm>
    </dsp:sp>
    <dsp:sp modelId="{6433334D-6B85-40F7-8681-013471C40A0B}">
      <dsp:nvSpPr>
        <dsp:cNvPr id="0" name=""/>
        <dsp:cNvSpPr/>
      </dsp:nvSpPr>
      <dsp:spPr>
        <a:xfrm>
          <a:off x="15890" y="1560701"/>
          <a:ext cx="3301043" cy="121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 8 Webcams</a:t>
          </a:r>
          <a:endParaRPr lang="en-US" sz="1300" kern="120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5 Snowball Microphones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15 Card Readers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Walbaum Display"/>
            </a:rPr>
            <a:t>5 Aux, 9 USB Headphones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Walbaum Display"/>
            </a:rPr>
            <a:t>20 PPT Presenters</a:t>
          </a:r>
        </a:p>
      </dsp:txBody>
      <dsp:txXfrm>
        <a:off x="15890" y="1560701"/>
        <a:ext cx="3301043" cy="1211073"/>
      </dsp:txXfrm>
    </dsp:sp>
    <dsp:sp modelId="{B666D145-FC92-48BE-991A-3C9A76C9460E}">
      <dsp:nvSpPr>
        <dsp:cNvPr id="0" name=""/>
        <dsp:cNvSpPr/>
      </dsp:nvSpPr>
      <dsp:spPr>
        <a:xfrm>
          <a:off x="4967455" y="0"/>
          <a:ext cx="1155365" cy="9880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F1EDE-F305-4489-9548-477692D73C30}">
      <dsp:nvSpPr>
        <dsp:cNvPr id="0" name=""/>
        <dsp:cNvSpPr/>
      </dsp:nvSpPr>
      <dsp:spPr>
        <a:xfrm>
          <a:off x="3894616" y="1089886"/>
          <a:ext cx="3301043" cy="423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latin typeface="Walbaum Display"/>
            </a:rPr>
            <a:t>Presentation Equipment</a:t>
          </a:r>
          <a:endParaRPr lang="en-US" sz="1800" kern="1200"/>
        </a:p>
      </dsp:txBody>
      <dsp:txXfrm>
        <a:off x="3894616" y="1089886"/>
        <a:ext cx="3301043" cy="423453"/>
      </dsp:txXfrm>
    </dsp:sp>
    <dsp:sp modelId="{70BA3DB3-9774-4139-A606-9161635B25F0}">
      <dsp:nvSpPr>
        <dsp:cNvPr id="0" name=""/>
        <dsp:cNvSpPr/>
      </dsp:nvSpPr>
      <dsp:spPr>
        <a:xfrm>
          <a:off x="3894616" y="1560701"/>
          <a:ext cx="3301043" cy="121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Gill Sans MT"/>
            </a:rPr>
            <a:t>8 Block Rockers &amp; quarter-inch microphones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Gill Sans MT"/>
            </a:rPr>
            <a:t>5 PA Systems, 5 extra mics/</a:t>
          </a:r>
          <a:r>
            <a:rPr lang="en-US" sz="1300" kern="1200" err="1">
              <a:latin typeface="Gill Sans MT"/>
            </a:rPr>
            <a:t>xlr</a:t>
          </a:r>
          <a:r>
            <a:rPr lang="en-US" sz="1300" kern="1200">
              <a:latin typeface="Gill Sans MT"/>
            </a:rPr>
            <a:t> cables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Gill Sans MT"/>
            </a:rPr>
            <a:t>6 Drawing tablets</a:t>
          </a:r>
          <a:endParaRPr lang="en-US" sz="1300" kern="1200"/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Gill Sans MT"/>
            </a:rPr>
            <a:t>9 Projectors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Gill Sans MT"/>
            </a:rPr>
            <a:t>39 Easles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Gill Sans MT"/>
            </a:rPr>
            <a:t>13 Power Strips, 15 Power Extension Cords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Gill Sans MT"/>
            </a:rPr>
            <a:t>3 Wireless Microphones</a:t>
          </a:r>
        </a:p>
      </dsp:txBody>
      <dsp:txXfrm>
        <a:off x="3894616" y="1560701"/>
        <a:ext cx="3301043" cy="1211073"/>
      </dsp:txXfrm>
    </dsp:sp>
    <dsp:sp modelId="{BD987231-46BD-476B-BF50-DF9CD18D1BB5}">
      <dsp:nvSpPr>
        <dsp:cNvPr id="0" name=""/>
        <dsp:cNvSpPr/>
      </dsp:nvSpPr>
      <dsp:spPr>
        <a:xfrm>
          <a:off x="8846181" y="0"/>
          <a:ext cx="1155365" cy="9880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5868D-7BA2-4DCF-9F35-FFB04F67144A}">
      <dsp:nvSpPr>
        <dsp:cNvPr id="0" name=""/>
        <dsp:cNvSpPr/>
      </dsp:nvSpPr>
      <dsp:spPr>
        <a:xfrm>
          <a:off x="7773342" y="1089886"/>
          <a:ext cx="3301043" cy="423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latin typeface="Walbaum Display"/>
            </a:rPr>
            <a:t>Video/Audio Material</a:t>
          </a:r>
          <a:endParaRPr lang="en-US" sz="1800" kern="1200"/>
        </a:p>
      </dsp:txBody>
      <dsp:txXfrm>
        <a:off x="7773342" y="1089886"/>
        <a:ext cx="3301043" cy="423453"/>
      </dsp:txXfrm>
    </dsp:sp>
    <dsp:sp modelId="{C6C90B3B-730C-4536-BA74-9D702023E9C6}">
      <dsp:nvSpPr>
        <dsp:cNvPr id="0" name=""/>
        <dsp:cNvSpPr/>
      </dsp:nvSpPr>
      <dsp:spPr>
        <a:xfrm>
          <a:off x="7773342" y="1560701"/>
          <a:ext cx="3301043" cy="121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  <a:ea typeface="Calibri"/>
              <a:cs typeface="Calibri"/>
            </a:rPr>
            <a:t>4 </a:t>
          </a:r>
          <a:r>
            <a:rPr lang="en-US" sz="1300" kern="1200" err="1">
              <a:latin typeface="Calibri"/>
              <a:ea typeface="Calibri"/>
              <a:cs typeface="Calibri"/>
            </a:rPr>
            <a:t>Tascams</a:t>
          </a:r>
          <a:endParaRPr lang="en-US" sz="1300" kern="1200">
            <a:latin typeface="Calibri"/>
            <a:ea typeface="Calibri"/>
            <a:cs typeface="Calibri"/>
          </a:endParaRP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  <a:ea typeface="Calibri"/>
              <a:cs typeface="Calibri"/>
            </a:rPr>
            <a:t>3 Shotgun mics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  <a:ea typeface="Calibri"/>
              <a:cs typeface="Calibri"/>
            </a:rPr>
            <a:t>2 ring lights, 9 Light Kits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  <a:ea typeface="Calibri"/>
              <a:cs typeface="Calibri"/>
            </a:rPr>
            <a:t>4 Gimbles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  <a:ea typeface="Calibri"/>
              <a:cs typeface="Calibri"/>
            </a:rPr>
            <a:t>16 tripods</a:t>
          </a:r>
        </a:p>
        <a:p>
          <a:pPr marL="0" lvl="0" indent="0" algn="ctr" defTabSz="577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  <a:ea typeface="Calibri"/>
              <a:cs typeface="Calibri"/>
            </a:rPr>
            <a:t>Backdrop Screen (Black, Green, White)</a:t>
          </a:r>
        </a:p>
      </dsp:txBody>
      <dsp:txXfrm>
        <a:off x="7773342" y="1560701"/>
        <a:ext cx="3301043" cy="1211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742F-22BB-427E-B7AE-960BE86AAA96}">
      <dsp:nvSpPr>
        <dsp:cNvPr id="0" name=""/>
        <dsp:cNvSpPr/>
      </dsp:nvSpPr>
      <dsp:spPr>
        <a:xfrm>
          <a:off x="0" y="426775"/>
          <a:ext cx="6373813" cy="2463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479044" rIns="494679" bIns="163576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Upgrade Faculty Laptop Pool to </a:t>
          </a:r>
          <a:r>
            <a:rPr lang="en-US" sz="2300" kern="1200" dirty="0">
              <a:latin typeface="Walbaum Display"/>
            </a:rPr>
            <a:t>at least</a:t>
          </a:r>
          <a:r>
            <a:rPr lang="en-US" sz="2300" kern="1200" dirty="0"/>
            <a:t> 50 more (~$52k)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Increase Student Laptop Pool by </a:t>
          </a:r>
          <a:r>
            <a:rPr lang="en-US" sz="2300" kern="1200" dirty="0">
              <a:latin typeface="Walbaum Display"/>
            </a:rPr>
            <a:t>at least</a:t>
          </a:r>
          <a:r>
            <a:rPr lang="en-US" sz="2300" kern="1200" dirty="0"/>
            <a:t> 26 laptops and Surplus Netbooks (~$23K)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Walbaum Display"/>
            </a:rPr>
            <a:t>Mitigate Loss of Equipment</a:t>
          </a:r>
        </a:p>
      </dsp:txBody>
      <dsp:txXfrm>
        <a:off x="0" y="426775"/>
        <a:ext cx="6373813" cy="2463300"/>
      </dsp:txXfrm>
    </dsp:sp>
    <dsp:sp modelId="{184D62E8-658A-4A3B-B2F7-9C569F89F5AF}">
      <dsp:nvSpPr>
        <dsp:cNvPr id="0" name=""/>
        <dsp:cNvSpPr/>
      </dsp:nvSpPr>
      <dsp:spPr>
        <a:xfrm>
          <a:off x="318690" y="87295"/>
          <a:ext cx="4461669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Goals:</a:t>
          </a:r>
        </a:p>
      </dsp:txBody>
      <dsp:txXfrm>
        <a:off x="351834" y="120439"/>
        <a:ext cx="4395381" cy="612672"/>
      </dsp:txXfrm>
    </dsp:sp>
    <dsp:sp modelId="{A716C868-CE15-4CD5-A7E5-72059750FB35}">
      <dsp:nvSpPr>
        <dsp:cNvPr id="0" name=""/>
        <dsp:cNvSpPr/>
      </dsp:nvSpPr>
      <dsp:spPr>
        <a:xfrm>
          <a:off x="0" y="3353755"/>
          <a:ext cx="6373813" cy="231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479044" rIns="494679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Went from 9 Faculty Laptops -&gt; 57 Fac. Laptops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Went from 52 Student Laptops -&gt; 87 Student Laptops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>
              <a:latin typeface="Walbaum Display"/>
            </a:rPr>
            <a:t>Purchased Absolute Tracking Software</a:t>
          </a:r>
        </a:p>
      </dsp:txBody>
      <dsp:txXfrm>
        <a:off x="0" y="3353755"/>
        <a:ext cx="6373813" cy="2318400"/>
      </dsp:txXfrm>
    </dsp:sp>
    <dsp:sp modelId="{D3B1B7FF-4FA6-416C-965C-F890DB980102}">
      <dsp:nvSpPr>
        <dsp:cNvPr id="0" name=""/>
        <dsp:cNvSpPr/>
      </dsp:nvSpPr>
      <dsp:spPr>
        <a:xfrm>
          <a:off x="318690" y="3014275"/>
          <a:ext cx="4461669" cy="678960"/>
        </a:xfrm>
        <a:prstGeom prst="roundRect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Success:</a:t>
          </a:r>
        </a:p>
      </dsp:txBody>
      <dsp:txXfrm>
        <a:off x="351834" y="3047419"/>
        <a:ext cx="4395381" cy="612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742F-22BB-427E-B7AE-960BE86AAA96}">
      <dsp:nvSpPr>
        <dsp:cNvPr id="0" name=""/>
        <dsp:cNvSpPr/>
      </dsp:nvSpPr>
      <dsp:spPr>
        <a:xfrm>
          <a:off x="0" y="415974"/>
          <a:ext cx="6373813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416560" rIns="494679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Craft Shipping Program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Provide Semester Loans to All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Supply MiFi Units</a:t>
          </a:r>
        </a:p>
      </dsp:txBody>
      <dsp:txXfrm>
        <a:off x="0" y="415974"/>
        <a:ext cx="6373813" cy="1606500"/>
      </dsp:txXfrm>
    </dsp:sp>
    <dsp:sp modelId="{184D62E8-658A-4A3B-B2F7-9C569F89F5AF}">
      <dsp:nvSpPr>
        <dsp:cNvPr id="0" name=""/>
        <dsp:cNvSpPr/>
      </dsp:nvSpPr>
      <dsp:spPr>
        <a:xfrm>
          <a:off x="318690" y="120774"/>
          <a:ext cx="4461669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Goals:</a:t>
          </a:r>
        </a:p>
      </dsp:txBody>
      <dsp:txXfrm>
        <a:off x="347511" y="149595"/>
        <a:ext cx="4404027" cy="532758"/>
      </dsp:txXfrm>
    </dsp:sp>
    <dsp:sp modelId="{A716C868-CE15-4CD5-A7E5-72059750FB35}">
      <dsp:nvSpPr>
        <dsp:cNvPr id="0" name=""/>
        <dsp:cNvSpPr/>
      </dsp:nvSpPr>
      <dsp:spPr>
        <a:xfrm>
          <a:off x="0" y="2425674"/>
          <a:ext cx="6373813" cy="321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416560" rIns="494679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Added 200 MiFi Units to Circ. (3/23/2020) +42 more (6/24/2020)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Shipped 157 MiFi/Laptops to Students (End of May 2020)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Boost Laptop Inventory 300+ (~70+ Temp + 72 HP 255 + 20 ProBook 450 G7s)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Walbaum Display"/>
            </a:rPr>
            <a:t>Cost Funded from (EoY &amp; Government Support) ~$102K</a:t>
          </a:r>
        </a:p>
      </dsp:txBody>
      <dsp:txXfrm>
        <a:off x="0" y="2425674"/>
        <a:ext cx="6373813" cy="3213000"/>
      </dsp:txXfrm>
    </dsp:sp>
    <dsp:sp modelId="{D3B1B7FF-4FA6-416C-965C-F890DB980102}">
      <dsp:nvSpPr>
        <dsp:cNvPr id="0" name=""/>
        <dsp:cNvSpPr/>
      </dsp:nvSpPr>
      <dsp:spPr>
        <a:xfrm>
          <a:off x="318690" y="2130474"/>
          <a:ext cx="4461669" cy="590400"/>
        </a:xfrm>
        <a:prstGeom prst="roundRect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Success:</a:t>
          </a:r>
        </a:p>
      </dsp:txBody>
      <dsp:txXfrm>
        <a:off x="347511" y="2159295"/>
        <a:ext cx="4404027" cy="5327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742F-22BB-427E-B7AE-960BE86AAA96}">
      <dsp:nvSpPr>
        <dsp:cNvPr id="0" name=""/>
        <dsp:cNvSpPr/>
      </dsp:nvSpPr>
      <dsp:spPr>
        <a:xfrm>
          <a:off x="0" y="336324"/>
          <a:ext cx="6373813" cy="23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374904" rIns="494679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Phase out 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Shipping Program</a:t>
          </a:r>
          <a:endParaRPr lang="en-US" sz="1800" kern="120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Semester Loans to All</a:t>
          </a:r>
          <a:endParaRPr lang="en-US" sz="1800" kern="120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Supply MiFi Units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Re-Organize Inventory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Add 5-Yr License of Absolute</a:t>
          </a:r>
        </a:p>
      </dsp:txBody>
      <dsp:txXfrm>
        <a:off x="0" y="336324"/>
        <a:ext cx="6373813" cy="2381400"/>
      </dsp:txXfrm>
    </dsp:sp>
    <dsp:sp modelId="{184D62E8-658A-4A3B-B2F7-9C569F89F5AF}">
      <dsp:nvSpPr>
        <dsp:cNvPr id="0" name=""/>
        <dsp:cNvSpPr/>
      </dsp:nvSpPr>
      <dsp:spPr>
        <a:xfrm>
          <a:off x="318690" y="70644"/>
          <a:ext cx="446166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Goals:</a:t>
          </a:r>
        </a:p>
      </dsp:txBody>
      <dsp:txXfrm>
        <a:off x="344629" y="96583"/>
        <a:ext cx="4409791" cy="479482"/>
      </dsp:txXfrm>
    </dsp:sp>
    <dsp:sp modelId="{A716C868-CE15-4CD5-A7E5-72059750FB35}">
      <dsp:nvSpPr>
        <dsp:cNvPr id="0" name=""/>
        <dsp:cNvSpPr/>
      </dsp:nvSpPr>
      <dsp:spPr>
        <a:xfrm>
          <a:off x="0" y="3080605"/>
          <a:ext cx="6373813" cy="260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374904" rIns="494679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6 Shipments total (Ended May 2021)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Returned Dept. Laptop Inventory (70+) (End June 2020)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137 Student Laptops &amp; 57 Faculty Laptops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12 DSLRs added (Lumix FZ300 &amp; Canon EOS 2000D)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Walbaum Display"/>
            </a:rPr>
            <a:t>1-Week Loan Policy (Fall 2020)</a:t>
          </a:r>
        </a:p>
      </dsp:txBody>
      <dsp:txXfrm>
        <a:off x="0" y="3080605"/>
        <a:ext cx="6373813" cy="2608200"/>
      </dsp:txXfrm>
    </dsp:sp>
    <dsp:sp modelId="{D3B1B7FF-4FA6-416C-965C-F890DB980102}">
      <dsp:nvSpPr>
        <dsp:cNvPr id="0" name=""/>
        <dsp:cNvSpPr/>
      </dsp:nvSpPr>
      <dsp:spPr>
        <a:xfrm>
          <a:off x="318690" y="2814924"/>
          <a:ext cx="4461669" cy="531360"/>
        </a:xfrm>
        <a:prstGeom prst="roundRect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Success:</a:t>
          </a:r>
        </a:p>
      </dsp:txBody>
      <dsp:txXfrm>
        <a:off x="344629" y="2840863"/>
        <a:ext cx="4409791" cy="479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742F-22BB-427E-B7AE-960BE86AAA96}">
      <dsp:nvSpPr>
        <dsp:cNvPr id="0" name=""/>
        <dsp:cNvSpPr/>
      </dsp:nvSpPr>
      <dsp:spPr>
        <a:xfrm>
          <a:off x="0" y="400224"/>
          <a:ext cx="6373813" cy="195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416560" rIns="494679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Improve Equipment Circ.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Add 5-Yr License of Absolute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Surplus Old Inventory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Create Cart Laptop Solution</a:t>
          </a:r>
        </a:p>
      </dsp:txBody>
      <dsp:txXfrm>
        <a:off x="0" y="400224"/>
        <a:ext cx="6373813" cy="1953000"/>
      </dsp:txXfrm>
    </dsp:sp>
    <dsp:sp modelId="{184D62E8-658A-4A3B-B2F7-9C569F89F5AF}">
      <dsp:nvSpPr>
        <dsp:cNvPr id="0" name=""/>
        <dsp:cNvSpPr/>
      </dsp:nvSpPr>
      <dsp:spPr>
        <a:xfrm>
          <a:off x="318690" y="105024"/>
          <a:ext cx="4461669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Goals:</a:t>
          </a:r>
        </a:p>
      </dsp:txBody>
      <dsp:txXfrm>
        <a:off x="347511" y="133845"/>
        <a:ext cx="4404027" cy="532758"/>
      </dsp:txXfrm>
    </dsp:sp>
    <dsp:sp modelId="{A716C868-CE15-4CD5-A7E5-72059750FB35}">
      <dsp:nvSpPr>
        <dsp:cNvPr id="0" name=""/>
        <dsp:cNvSpPr/>
      </dsp:nvSpPr>
      <dsp:spPr>
        <a:xfrm>
          <a:off x="0" y="2756425"/>
          <a:ext cx="6373813" cy="289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416560" rIns="494679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Bought 4 Block Rockers, 9 Light Kit Cases, 5 Epson Projectors, Several Cables and Chargers... $6K  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HERF Funding (Lost/Stolen ~$6K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11 more DSLRs (Canon EOS Rebel T7)… $6K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Walbaum Display"/>
            </a:rPr>
            <a:t>107 Student Laptops, 57 Faculty Laptops, 30 Cart Laptops</a:t>
          </a:r>
        </a:p>
      </dsp:txBody>
      <dsp:txXfrm>
        <a:off x="0" y="2756425"/>
        <a:ext cx="6373813" cy="2898000"/>
      </dsp:txXfrm>
    </dsp:sp>
    <dsp:sp modelId="{D3B1B7FF-4FA6-416C-965C-F890DB980102}">
      <dsp:nvSpPr>
        <dsp:cNvPr id="0" name=""/>
        <dsp:cNvSpPr/>
      </dsp:nvSpPr>
      <dsp:spPr>
        <a:xfrm>
          <a:off x="318690" y="2461225"/>
          <a:ext cx="4461669" cy="590400"/>
        </a:xfrm>
        <a:prstGeom prst="roundRect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Success:</a:t>
          </a:r>
        </a:p>
      </dsp:txBody>
      <dsp:txXfrm>
        <a:off x="347511" y="2490046"/>
        <a:ext cx="4404027" cy="532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E742F-22BB-427E-B7AE-960BE86AAA96}">
      <dsp:nvSpPr>
        <dsp:cNvPr id="0" name=""/>
        <dsp:cNvSpPr/>
      </dsp:nvSpPr>
      <dsp:spPr>
        <a:xfrm>
          <a:off x="0" y="404162"/>
          <a:ext cx="6373813" cy="1658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562356" rIns="494679" bIns="192024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Room Reservation Upgrades</a:t>
          </a:r>
          <a:endParaRPr lang="en-US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Lightboard Studio Creation</a:t>
          </a:r>
        </a:p>
      </dsp:txBody>
      <dsp:txXfrm>
        <a:off x="0" y="404162"/>
        <a:ext cx="6373813" cy="1658474"/>
      </dsp:txXfrm>
    </dsp:sp>
    <dsp:sp modelId="{184D62E8-658A-4A3B-B2F7-9C569F89F5AF}">
      <dsp:nvSpPr>
        <dsp:cNvPr id="0" name=""/>
        <dsp:cNvSpPr/>
      </dsp:nvSpPr>
      <dsp:spPr>
        <a:xfrm>
          <a:off x="318690" y="5642"/>
          <a:ext cx="4461669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Goals:</a:t>
          </a:r>
        </a:p>
      </dsp:txBody>
      <dsp:txXfrm>
        <a:off x="357598" y="44550"/>
        <a:ext cx="4383853" cy="719224"/>
      </dsp:txXfrm>
    </dsp:sp>
    <dsp:sp modelId="{A716C868-CE15-4CD5-A7E5-72059750FB35}">
      <dsp:nvSpPr>
        <dsp:cNvPr id="0" name=""/>
        <dsp:cNvSpPr/>
      </dsp:nvSpPr>
      <dsp:spPr>
        <a:xfrm>
          <a:off x="0" y="2606957"/>
          <a:ext cx="6373813" cy="3146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4679" tIns="562356" rIns="494679" bIns="192024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4 </a:t>
          </a:r>
          <a:r>
            <a:rPr lang="en-US" sz="2700" kern="1200" dirty="0" err="1">
              <a:latin typeface="Walbaum Display"/>
            </a:rPr>
            <a:t>YeaLink</a:t>
          </a:r>
          <a:r>
            <a:rPr lang="en-US" sz="2700" kern="1200" dirty="0">
              <a:latin typeface="Walbaum Display"/>
            </a:rPr>
            <a:t> Room Panels</a:t>
          </a:r>
          <a:endParaRPr lang="en-US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Joel Dion DIY Created </a:t>
          </a:r>
        </a:p>
        <a:p>
          <a:pPr marL="457200" lvl="2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42 hrs. Of Use</a:t>
          </a:r>
        </a:p>
        <a:p>
          <a:pPr marL="457200" lvl="2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January 2023 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Walbaum Display"/>
            </a:rPr>
            <a:t>~$3K</a:t>
          </a:r>
          <a:endParaRPr lang="en-US" sz="2700" kern="1200" dirty="0"/>
        </a:p>
      </dsp:txBody>
      <dsp:txXfrm>
        <a:off x="0" y="2606957"/>
        <a:ext cx="6373813" cy="3146849"/>
      </dsp:txXfrm>
    </dsp:sp>
    <dsp:sp modelId="{D3B1B7FF-4FA6-416C-965C-F890DB980102}">
      <dsp:nvSpPr>
        <dsp:cNvPr id="0" name=""/>
        <dsp:cNvSpPr/>
      </dsp:nvSpPr>
      <dsp:spPr>
        <a:xfrm>
          <a:off x="318690" y="2208437"/>
          <a:ext cx="4461669" cy="797040"/>
        </a:xfrm>
        <a:prstGeom prst="roundRect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640" tIns="0" rIns="16864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Success:</a:t>
          </a:r>
        </a:p>
      </dsp:txBody>
      <dsp:txXfrm>
        <a:off x="357598" y="2247345"/>
        <a:ext cx="4383853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5DBC8-CAEE-469F-9F21-BE49CA7A9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21D0C2-73CD-4A4D-AD2F-9A515E6A7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96AB2-E360-46E1-A0DD-146ED1D2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8968-877A-44D7-8D76-ADB75090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AE3F2-A3A4-41CD-9899-55ACCB95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20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4B83-DF26-4E5A-AE11-D5046B6B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C8789-D410-46B0-BF4B-CA37A02D6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96540-4C1A-4AF8-9A3A-51066140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D3CC5-775A-4E4C-A0E2-A96165B8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01BA4-114D-45F3-8C1D-605A61B7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57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3ADBA-78EB-435C-A097-B1F9DF03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97EE7-D02D-4923-BC86-D98FAD762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B88B-CC84-4206-B8D3-B7DCD6D2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5283E-5F8A-4E0A-A604-2BE2C94B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3EC3F-D988-4025-8138-62B9ADA3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5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5020-7806-4D90-8FED-3556875D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005E4-E1C5-427A-B6C8-FE8AB752D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0CF72-3FA8-4B24-B171-AC4AED24B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6B6BF-DAB1-4936-A830-4DCB0EAE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A77A2-B151-4FA1-9114-8E3EFC75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02FBD-56A4-4AD8-8590-A5D4CBCF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70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7C1A-25C4-4BC6-A87C-3B26E855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DEFCA-0716-4BC5-ACCA-2492F2A49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EA5D-15F1-44C6-ADDB-08A9C34A7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FFC8E-CE64-4C58-9E9F-B109AE373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0A3F1-0BFC-4F40-9CE8-41CFAEAA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82B766-CA02-4CBB-B05C-56FC4565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6B089-983A-4401-BFE2-22EB5BB9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53382-F9BB-4899-9EB7-04359D6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1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F36A-B04D-4C45-B8C6-CB88B5AA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D3094-197D-4DF6-A153-C1165476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22BFC-6DC9-4899-999C-5B3DBD45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AACD6-4D51-4AFA-91CA-AECCF5D5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B4481-5DBC-4B26-B11F-73FEA5A8A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88087-AB4E-42F3-A1CD-C3937C2A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CABB7-06D2-4F26-8D0E-6E848B37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BC2B-CF35-4F61-8342-0A6CEEA0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FE1F-F82E-425F-AF64-A133986D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E34B5-7D13-4CE2-82A6-54B22F3D4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1A8C0-86EA-4BD6-A02E-C0FCA796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BDF91-1B44-405C-A5FE-7834A57C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3F4D7-C330-4EC6-BB7D-65DA3A2A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50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D3292-5706-423D-9B6A-EF55DEA3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8309F-8A9E-428D-8F89-668FD6148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FA2BE-CD30-491B-B8CF-54422E244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C6DB8-0BC8-40D0-86A0-C1E18A8F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F2861-FC7F-49FE-8B43-8AC66044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354AE-B8B6-4EEC-93F3-81197042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03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3D5D-F8A2-4418-BECF-5F893858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F8E73-7C45-41C5-BF5D-A905E98AD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6F28F-6997-4937-84C0-62E5AB50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AB77D-679D-4E3E-BB2F-A9A35C0E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CB2E9-1F2F-4B96-8AAE-53A8FC6D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3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68126-1D3A-4065-A9E9-DBE8F0A0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33C9-3EFB-40A3-95EB-251FB3EE0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AD3AC-1B36-4423-9964-0C28ABF24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EA575-EF2D-4CE7-B7BD-654276F3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E931-0690-4CE0-B172-0F22466B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47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738" r:id="rId4"/>
    <p:sldLayoutId id="2147483734" r:id="rId5"/>
    <p:sldLayoutId id="2147483737" r:id="rId6"/>
    <p:sldLayoutId id="2147483696" r:id="rId7"/>
    <p:sldLayoutId id="2147483707" r:id="rId8"/>
    <p:sldLayoutId id="2147483740" r:id="rId9"/>
    <p:sldLayoutId id="2147483697" r:id="rId10"/>
    <p:sldLayoutId id="2147483731" r:id="rId11"/>
    <p:sldLayoutId id="2147483693" r:id="rId12"/>
    <p:sldLayoutId id="2147483736" r:id="rId13"/>
    <p:sldLayoutId id="2147483739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C08ED1-4F12-4D88-BCCE-96FE7C67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FE291-0E29-4D5A-BEF4-E4563C0D4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FC26-7B46-4F05-B2BE-0678DCD2A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0E144-0820-45DD-B446-F9A9C90B4A6C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5097B-6449-4DB9-9EC8-B10F895C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AC56C-66F1-4C75-8234-076EE4AB8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C8C53-682B-4A10-821D-D4E0B689E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3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svg"/><Relationship Id="rId2" Type="http://schemas.openxmlformats.org/officeDocument/2006/relationships/image" Target="../media/image4.jpe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ww.valdosta.edu/media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kwculpepper@valdosta.ed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hyperlink" Target="https://georgiasouthern.libguides.com/technology/TechCheckout" TargetMode="External"/><Relationship Id="rId4" Type="http://schemas.openxmlformats.org/officeDocument/2006/relationships/hyperlink" Target="mailto:wrandtke@georgiasouthern.edu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703" y="733629"/>
            <a:ext cx="10955540" cy="1204138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Growing &amp; Maintaining Your Tech Collection: 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Guide for Libraries Large &amp; Small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966" y="2303610"/>
            <a:ext cx="3924890" cy="3223860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US" sz="3200" b="1" kern="1200">
                <a:latin typeface="+mn-lt"/>
                <a:ea typeface="+mn-ea"/>
                <a:cs typeface="+mn-cs"/>
              </a:rPr>
              <a:t>Kyle W. Culpepper</a:t>
            </a:r>
            <a:br>
              <a:rPr lang="en-US" sz="2400" kern="1200"/>
            </a:br>
            <a:r>
              <a:rPr lang="en-US" sz="2400" kern="1200">
                <a:latin typeface="+mn-lt"/>
                <a:ea typeface="+mn-ea"/>
                <a:cs typeface="+mn-cs"/>
              </a:rPr>
              <a:t>Director of NMC</a:t>
            </a:r>
            <a:br>
              <a:rPr lang="en-US" sz="2400" kern="1200"/>
            </a:br>
            <a:r>
              <a:rPr lang="en-US" sz="1800" kern="1200">
                <a:latin typeface="+mn-lt"/>
                <a:ea typeface="+mn-ea"/>
                <a:cs typeface="+mn-cs"/>
              </a:rPr>
              <a:t>Valdosta State University </a:t>
            </a:r>
            <a:br>
              <a:rPr lang="en-US" sz="1800" kern="1200"/>
            </a:br>
            <a:r>
              <a:rPr lang="en-US" sz="1800" kern="1200">
                <a:latin typeface="+mn-lt"/>
                <a:ea typeface="+mn-ea"/>
                <a:cs typeface="+mn-cs"/>
              </a:rPr>
              <a:t>Odum Library | New Media Center</a:t>
            </a:r>
            <a:endParaRPr lang="en-US" sz="1800" kern="1200">
              <a:solidFill>
                <a:srgbClr val="FFFFFF">
                  <a:alpha val="60000"/>
                </a:srgbClr>
              </a:solidFill>
              <a:latin typeface="+mn-lt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56A4C0-3D9B-FBE0-1749-76E645868ED1}"/>
              </a:ext>
            </a:extLst>
          </p:cNvPr>
          <p:cNvGrpSpPr/>
          <p:nvPr/>
        </p:nvGrpSpPr>
        <p:grpSpPr>
          <a:xfrm>
            <a:off x="845253" y="3921457"/>
            <a:ext cx="2952775" cy="2671085"/>
            <a:chOff x="1398317" y="4093522"/>
            <a:chExt cx="2952775" cy="2671085"/>
          </a:xfrm>
        </p:grpSpPr>
        <p:pic>
          <p:nvPicPr>
            <p:cNvPr id="9" name="Picture 8" descr="A person holding a microphone&#10;&#10;Description automatically generated">
              <a:extLst>
                <a:ext uri="{FF2B5EF4-FFF2-40B4-BE49-F238E27FC236}">
                  <a16:creationId xmlns:a16="http://schemas.microsoft.com/office/drawing/2014/main" id="{1CCEF765-1655-A67B-9EF3-5ACCDA85E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375" r="20127" b="2"/>
            <a:stretch/>
          </p:blipFill>
          <p:spPr>
            <a:xfrm>
              <a:off x="1398317" y="4127740"/>
              <a:ext cx="2648242" cy="2636867"/>
            </a:xfrm>
            <a:custGeom>
              <a:avLst/>
              <a:gdLst/>
              <a:ahLst/>
              <a:cxnLst/>
              <a:rect l="l" t="t" r="r" b="b"/>
              <a:pathLst>
                <a:path w="5132388" h="5132388">
                  <a:moveTo>
                    <a:pt x="2566194" y="0"/>
                  </a:moveTo>
                  <a:cubicBezTo>
                    <a:pt x="3983464" y="0"/>
                    <a:pt x="5132388" y="1148924"/>
                    <a:pt x="5132388" y="2566194"/>
                  </a:cubicBezTo>
                  <a:cubicBezTo>
                    <a:pt x="5132388" y="3983464"/>
                    <a:pt x="3983464" y="5132388"/>
                    <a:pt x="2566194" y="5132388"/>
                  </a:cubicBezTo>
                  <a:cubicBezTo>
                    <a:pt x="1148924" y="5132388"/>
                    <a:pt x="0" y="3983464"/>
                    <a:pt x="0" y="2566194"/>
                  </a:cubicBezTo>
                  <a:cubicBezTo>
                    <a:pt x="0" y="1148924"/>
                    <a:pt x="1148924" y="0"/>
                    <a:pt x="2566194" y="0"/>
                  </a:cubicBezTo>
                  <a:close/>
                </a:path>
              </a:pathLst>
            </a:custGeom>
          </p:spPr>
        </p:pic>
        <p:pic>
          <p:nvPicPr>
            <p:cNvPr id="12" name="Picture 11" descr="A person holding a microphone&#10;&#10;Description automatically generated">
              <a:extLst>
                <a:ext uri="{FF2B5EF4-FFF2-40B4-BE49-F238E27FC236}">
                  <a16:creationId xmlns:a16="http://schemas.microsoft.com/office/drawing/2014/main" id="{BD044410-3931-C3C3-5B35-288FFDB60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00" b="21200" l="54272" r="84957">
                          <a14:foregroundMark x1="63863" y1="1600" x2="68983" y2="1925"/>
                          <a14:foregroundMark x1="84957" y1="7975" x2="84840" y2="13200"/>
                        </a14:backgroundRemoval>
                      </a14:imgEffect>
                    </a14:imgLayer>
                  </a14:imgProps>
                </a:ext>
              </a:extLst>
            </a:blip>
            <a:srcRect l="50572" t="-374" r="12328" b="76437"/>
            <a:stretch/>
          </p:blipFill>
          <p:spPr>
            <a:xfrm>
              <a:off x="2873617" y="4093522"/>
              <a:ext cx="1477475" cy="631186"/>
            </a:xfrm>
            <a:custGeom>
              <a:avLst/>
              <a:gdLst/>
              <a:ahLst/>
              <a:cxnLst/>
              <a:rect l="l" t="t" r="r" b="b"/>
              <a:pathLst>
                <a:path w="5132388" h="5132388">
                  <a:moveTo>
                    <a:pt x="2566194" y="0"/>
                  </a:moveTo>
                  <a:cubicBezTo>
                    <a:pt x="3983464" y="0"/>
                    <a:pt x="5132388" y="1148924"/>
                    <a:pt x="5132388" y="2566194"/>
                  </a:cubicBezTo>
                  <a:cubicBezTo>
                    <a:pt x="5132388" y="3983464"/>
                    <a:pt x="3983464" y="5132388"/>
                    <a:pt x="2566194" y="5132388"/>
                  </a:cubicBezTo>
                  <a:cubicBezTo>
                    <a:pt x="1148924" y="5132388"/>
                    <a:pt x="0" y="3983464"/>
                    <a:pt x="0" y="2566194"/>
                  </a:cubicBezTo>
                  <a:cubicBezTo>
                    <a:pt x="0" y="1148924"/>
                    <a:pt x="1148924" y="0"/>
                    <a:pt x="2566194" y="0"/>
                  </a:cubicBezTo>
                  <a:close/>
                </a:path>
              </a:pathLst>
            </a:custGeom>
          </p:spPr>
        </p:pic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F0FBB999-B97B-DBE2-E3F6-89588E5CC52B}"/>
              </a:ext>
            </a:extLst>
          </p:cNvPr>
          <p:cNvSpPr txBox="1">
            <a:spLocks/>
          </p:cNvSpPr>
          <p:nvPr/>
        </p:nvSpPr>
        <p:spPr>
          <a:xfrm>
            <a:off x="5972495" y="2298771"/>
            <a:ext cx="3961762" cy="224063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3200" b="1"/>
              <a:t>Wilhelmina </a:t>
            </a:r>
            <a:r>
              <a:rPr lang="en-US" sz="3200" b="1" err="1"/>
              <a:t>Randtke</a:t>
            </a:r>
            <a:br>
              <a:rPr lang="en-US" sz="3200" b="1"/>
            </a:br>
            <a:r>
              <a:rPr lang="en-US" sz="2400">
                <a:solidFill>
                  <a:srgbClr val="FFFFFF">
                    <a:alpha val="60000"/>
                  </a:srgbClr>
                </a:solidFill>
              </a:rPr>
              <a:t>Head of Libraries Technologies &amp; Systems</a:t>
            </a:r>
            <a:br>
              <a:rPr lang="en-US" sz="1800"/>
            </a:br>
            <a:r>
              <a:rPr lang="en-US" sz="1800">
                <a:solidFill>
                  <a:srgbClr val="FFFFFF">
                    <a:alpha val="60000"/>
                  </a:srgbClr>
                </a:solidFill>
              </a:rPr>
              <a:t>Georgia Southern University</a:t>
            </a:r>
            <a:endParaRPr lang="en-US" sz="1800"/>
          </a:p>
        </p:txBody>
      </p:sp>
      <p:pic>
        <p:nvPicPr>
          <p:cNvPr id="11" name="Picture 10" descr="A person touching a switch&#10;&#10;Description automatically generated">
            <a:extLst>
              <a:ext uri="{FF2B5EF4-FFF2-40B4-BE49-F238E27FC236}">
                <a16:creationId xmlns:a16="http://schemas.microsoft.com/office/drawing/2014/main" id="{2F34C34F-296F-72A3-98CE-DFA957C1B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239" y="3827206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7" name="Rectangle 19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24A23-D707-9EE0-224A-DDD664F5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25,163 VISITORS ANNUALLY</a:t>
            </a:r>
            <a:endParaRPr lang="en-US" sz="26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5" name="Picture 5" descr="A picture containing text, person, computer, person&#10;&#10;Description automatically generated">
            <a:extLst>
              <a:ext uri="{FF2B5EF4-FFF2-40B4-BE49-F238E27FC236}">
                <a16:creationId xmlns:a16="http://schemas.microsoft.com/office/drawing/2014/main" id="{36C29244-A594-6700-CF18-8786702F6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7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982614-D417-AB50-F5AD-BD7FED4C6763}"/>
              </a:ext>
            </a:extLst>
          </p:cNvPr>
          <p:cNvSpPr txBox="1">
            <a:spLocks/>
          </p:cNvSpPr>
          <p:nvPr/>
        </p:nvSpPr>
        <p:spPr>
          <a:xfrm>
            <a:off x="4654294" y="4566072"/>
            <a:ext cx="7151626" cy="223042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3,533 LOANS</a:t>
            </a:r>
            <a:endParaRPr lang="en-US" sz="2200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1,535 RENEWALS</a:t>
            </a:r>
            <a:endParaRPr lang="en-US" sz="220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10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About Our Support Area(s)</a:t>
            </a: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FC4AB27-7234-B711-1611-A6116BB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770900"/>
            <a:ext cx="4775200" cy="18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6055970"/>
          </a:xfrm>
        </p:spPr>
        <p:txBody>
          <a:bodyPr/>
          <a:lstStyle/>
          <a:p>
            <a:r>
              <a:rPr lang="en-US" sz="4100">
                <a:ea typeface="+mj-lt"/>
                <a:cs typeface="+mj-lt"/>
              </a:rPr>
              <a:t>Georgia Southern University Libraries</a:t>
            </a:r>
            <a:endParaRPr lang="en-US" sz="4100"/>
          </a:p>
          <a:p>
            <a:pPr marL="1120140" indent="-571500">
              <a:buFont typeface="Arial"/>
              <a:buChar char="•"/>
            </a:pPr>
            <a:r>
              <a:rPr lang="en-US" sz="3300">
                <a:ea typeface="+mj-lt"/>
                <a:cs typeface="+mj-lt"/>
              </a:rPr>
              <a:t>3 campuses served</a:t>
            </a:r>
            <a:endParaRPr lang="en-US" sz="3300"/>
          </a:p>
          <a:p>
            <a:pPr marL="1120140" indent="-571500">
              <a:buFont typeface="Arial"/>
              <a:buChar char="•"/>
            </a:pPr>
            <a:r>
              <a:rPr lang="en-US" sz="3300">
                <a:ea typeface="+mj-lt"/>
                <a:cs typeface="+mj-lt"/>
              </a:rPr>
              <a:t>The University Libraries operate 3 buildings on 2 campuses</a:t>
            </a:r>
          </a:p>
          <a:p>
            <a:pPr marL="1120140" indent="-5715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Learning Commons in Savannah</a:t>
            </a:r>
            <a:endParaRPr lang="en-US" sz="2600"/>
          </a:p>
          <a:p>
            <a:pPr marL="1120140" indent="-5715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Lane Library in Savannah</a:t>
            </a:r>
            <a:endParaRPr lang="en-US" sz="2600"/>
          </a:p>
          <a:p>
            <a:pPr marL="1120140" indent="-5715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Henderson Library in Statesboro</a:t>
            </a:r>
            <a:endParaRPr lang="en-US" sz="2600"/>
          </a:p>
        </p:txBody>
      </p:sp>
      <p:pic>
        <p:nvPicPr>
          <p:cNvPr id="2" name="Picture 1" descr="A map of the state of georgia&#10;&#10;Description automatically generated">
            <a:extLst>
              <a:ext uri="{FF2B5EF4-FFF2-40B4-BE49-F238E27FC236}">
                <a16:creationId xmlns:a16="http://schemas.microsoft.com/office/drawing/2014/main" id="{A70FE0BA-CDD6-AC55-CD7C-632599EAD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55" y="-863"/>
            <a:ext cx="5869353" cy="69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5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68487-A8AF-D9D6-50B9-01E391488A2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A3AE5F-B381-4169-9241-ECA2B0AF80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uilding with columns and a white door&#10;&#10;Description automatically generated">
            <a:extLst>
              <a:ext uri="{FF2B5EF4-FFF2-40B4-BE49-F238E27FC236}">
                <a16:creationId xmlns:a16="http://schemas.microsoft.com/office/drawing/2014/main" id="{C7B0D76C-1F0B-4249-AD92-020778135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8" y="-1725"/>
            <a:ext cx="5322276" cy="3989295"/>
          </a:xfrm>
          <a:prstGeom prst="rect">
            <a:avLst/>
          </a:prstGeom>
        </p:spPr>
      </p:pic>
      <p:pic>
        <p:nvPicPr>
          <p:cNvPr id="10" name="Picture 9" descr="A white building with a curved pillar&#10;&#10;Description automatically generated">
            <a:extLst>
              <a:ext uri="{FF2B5EF4-FFF2-40B4-BE49-F238E27FC236}">
                <a16:creationId xmlns:a16="http://schemas.microsoft.com/office/drawing/2014/main" id="{9A242DFD-8DA6-D7CF-4033-72CF808C8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8" y="3581936"/>
            <a:ext cx="5351584" cy="3367361"/>
          </a:xfrm>
          <a:prstGeom prst="rect">
            <a:avLst/>
          </a:prstGeom>
        </p:spPr>
      </p:pic>
      <p:pic>
        <p:nvPicPr>
          <p:cNvPr id="11" name="Picture 10" descr="A building with glass windows&#10;&#10;Description automatically generated">
            <a:extLst>
              <a:ext uri="{FF2B5EF4-FFF2-40B4-BE49-F238E27FC236}">
                <a16:creationId xmlns:a16="http://schemas.microsoft.com/office/drawing/2014/main" id="{2E448674-DD59-DCF1-36B3-4041070F4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555" y="-3907"/>
            <a:ext cx="6885353" cy="68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1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68487-A8AF-D9D6-50B9-01E391488A2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43667-1F14-2179-CD54-869A4EBC9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132285" cy="1845433"/>
          </a:xfrm>
        </p:spPr>
        <p:txBody>
          <a:bodyPr/>
          <a:lstStyle/>
          <a:p>
            <a:r>
              <a:rPr lang="en-US" sz="4400">
                <a:ea typeface="+mj-lt"/>
                <a:cs typeface="+mj-lt"/>
              </a:rPr>
              <a:t>Georgia Southern University Libraries: Technology checkout:</a:t>
            </a:r>
            <a:endParaRPr lang="en-US" sz="4400"/>
          </a:p>
        </p:txBody>
      </p:sp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3ECFAAD0-C607-2B84-0E3A-E03BF787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8" y="2047791"/>
            <a:ext cx="13645661" cy="509726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BB67BDB-0218-D891-E2D9-6825CC1D6921}"/>
              </a:ext>
            </a:extLst>
          </p:cNvPr>
          <p:cNvSpPr txBox="1">
            <a:spLocks/>
          </p:cNvSpPr>
          <p:nvPr/>
        </p:nvSpPr>
        <p:spPr>
          <a:xfrm>
            <a:off x="6013938" y="64477"/>
            <a:ext cx="6132285" cy="15523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ea typeface="+mj-lt"/>
                <a:cs typeface="+mj-lt"/>
              </a:rPr>
              <a:t>Managed through 4 separate departments – 3 service desks and Technologies and Systems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7546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Type of Inventory</a:t>
            </a:r>
            <a:endParaRPr lang="en-US"/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A57CCDAD-7273-C5B8-4B57-2E4489B6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17" y="1117928"/>
            <a:ext cx="3111909" cy="331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4709C0-629F-218F-90BB-EB12067A17EF}"/>
              </a:ext>
            </a:extLst>
          </p:cNvPr>
          <p:cNvSpPr txBox="1"/>
          <p:nvPr/>
        </p:nvSpPr>
        <p:spPr>
          <a:xfrm>
            <a:off x="8707693" y="4277032"/>
            <a:ext cx="25072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Odum Library </a:t>
            </a:r>
            <a:br>
              <a:rPr lang="en-US" sz="2000" b="1"/>
            </a:br>
            <a:r>
              <a:rPr lang="en-US" sz="2000" b="1"/>
              <a:t>New Media Center</a:t>
            </a:r>
          </a:p>
        </p:txBody>
      </p:sp>
    </p:spTree>
    <p:extLst>
      <p:ext uri="{BB962C8B-B14F-4D97-AF65-F5344CB8AC3E}">
        <p14:creationId xmlns:p14="http://schemas.microsoft.com/office/powerpoint/2010/main" val="387733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28CA28-73E3-5546-DD9C-7BE3886B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/>
              <a:t>Equipment Available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Subtitle 2">
            <a:extLst>
              <a:ext uri="{FF2B5EF4-FFF2-40B4-BE49-F238E27FC236}">
                <a16:creationId xmlns:a16="http://schemas.microsoft.com/office/drawing/2014/main" id="{3DFACFB3-2DA0-2E53-D29A-68C8CC98EF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507025"/>
              </p:ext>
            </p:extLst>
          </p:nvPr>
        </p:nvGraphicFramePr>
        <p:xfrm>
          <a:off x="4891029" y="549275"/>
          <a:ext cx="7192258" cy="6211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3979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28CA28-73E3-5546-DD9C-7BE3886B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199"/>
            <a:ext cx="7308850" cy="1585625"/>
          </a:xfrm>
        </p:spPr>
        <p:txBody>
          <a:bodyPr wrap="square" anchor="t">
            <a:normAutofit/>
          </a:bodyPr>
          <a:lstStyle/>
          <a:p>
            <a:r>
              <a:rPr lang="en-US"/>
              <a:t>Equipment Available Cont.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0FF50E-4844-4852-B668-6583A837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777175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Subtitle 2">
            <a:extLst>
              <a:ext uri="{FF2B5EF4-FFF2-40B4-BE49-F238E27FC236}">
                <a16:creationId xmlns:a16="http://schemas.microsoft.com/office/drawing/2014/main" id="{3DFACFB3-2DA0-2E53-D29A-68C8CC98EF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508592"/>
              </p:ext>
            </p:extLst>
          </p:nvPr>
        </p:nvGraphicFramePr>
        <p:xfrm>
          <a:off x="550863" y="549275"/>
          <a:ext cx="11090276" cy="277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981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4A3AD-5573-0995-9EFD-76A323EC4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612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/>
              <a:t>NMC User Base &amp; Needs AY 22</a:t>
            </a:r>
          </a:p>
        </p:txBody>
      </p:sp>
      <p:pic>
        <p:nvPicPr>
          <p:cNvPr id="7" name="Picture 6" descr="A pie chart with text&#10;&#10;Description automatically generated">
            <a:extLst>
              <a:ext uri="{FF2B5EF4-FFF2-40B4-BE49-F238E27FC236}">
                <a16:creationId xmlns:a16="http://schemas.microsoft.com/office/drawing/2014/main" id="{F69FC87C-1707-427D-217C-B1DE04E64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1" r="9936" b="285"/>
          <a:stretch/>
        </p:blipFill>
        <p:spPr>
          <a:xfrm>
            <a:off x="550864" y="891712"/>
            <a:ext cx="6973882" cy="5074576"/>
          </a:xfrm>
          <a:custGeom>
            <a:avLst/>
            <a:gdLst/>
            <a:ahLst/>
            <a:cxnLst/>
            <a:rect l="l" t="t" r="r" b="b"/>
            <a:pathLst>
              <a:path w="6973882" h="5759451">
                <a:moveTo>
                  <a:pt x="0" y="0"/>
                </a:moveTo>
                <a:lnTo>
                  <a:pt x="6973882" y="0"/>
                </a:lnTo>
                <a:lnTo>
                  <a:pt x="6973882" y="5759451"/>
                </a:lnTo>
                <a:lnTo>
                  <a:pt x="0" y="575945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07621-545A-60D4-C827-6C09B3176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611" y="3439306"/>
            <a:ext cx="3855810" cy="2653519"/>
          </a:xfrm>
        </p:spPr>
        <p:txBody>
          <a:bodyPr vert="horz" lIns="0" tIns="0" rIns="0" bIns="0" rtlCol="0" anchor="t">
            <a:normAutofit/>
          </a:bodyPr>
          <a:lstStyle/>
          <a:p>
            <a:pPr lvl="1"/>
            <a:r>
              <a:rPr lang="en-US" sz="1600"/>
              <a:t>47.85% laptop loans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  <a:p>
            <a:pPr lvl="1"/>
            <a:r>
              <a:rPr lang="en-US" sz="1600"/>
              <a:t>8.51% Laptop peripherals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  <a:p>
            <a:pPr lvl="1"/>
            <a:r>
              <a:rPr lang="en-US" sz="1600"/>
              <a:t>16.85% Presentation Equipment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  <a:p>
            <a:pPr lvl="1"/>
            <a:r>
              <a:rPr lang="en-US" sz="1600"/>
              <a:t>18.99% Cameras and A/V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  <a:p>
            <a:pPr lvl="1"/>
            <a:r>
              <a:rPr lang="en-US" sz="1600"/>
              <a:t>6.24% Cables &amp; Chargers</a:t>
            </a:r>
            <a:endParaRPr lang="en-US" sz="1600">
              <a:solidFill>
                <a:srgbClr val="FFFFFF">
                  <a:alpha val="60000"/>
                </a:srgbClr>
              </a:solidFill>
            </a:endParaRPr>
          </a:p>
          <a:p>
            <a:pPr lvl="1"/>
            <a:r>
              <a:rPr lang="en-US" sz="1600">
                <a:solidFill>
                  <a:srgbClr val="FFFFFF">
                    <a:alpha val="60000"/>
                  </a:srgbClr>
                </a:solidFill>
              </a:rPr>
              <a:t>1.56% Other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D3E50C4-0603-4524-A349-442067B88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5125" y="4432523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73A54-D403-99F8-D21E-D804816E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D0891-5AB6-95E9-4EB7-BB908283F601}"/>
              </a:ext>
            </a:extLst>
          </p:cNvPr>
          <p:cNvSpPr txBox="1"/>
          <p:nvPr/>
        </p:nvSpPr>
        <p:spPr>
          <a:xfrm>
            <a:off x="8074780" y="2644019"/>
            <a:ext cx="35656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3,533 Loans | 1,535 Renewals </a:t>
            </a:r>
            <a:br>
              <a:rPr lang="en-US" sz="2000"/>
            </a:br>
            <a:r>
              <a:rPr lang="en-US" sz="2000"/>
              <a:t>32,168 Days Loaned</a:t>
            </a:r>
          </a:p>
        </p:txBody>
      </p:sp>
    </p:spTree>
    <p:extLst>
      <p:ext uri="{BB962C8B-B14F-4D97-AF65-F5344CB8AC3E}">
        <p14:creationId xmlns:p14="http://schemas.microsoft.com/office/powerpoint/2010/main" val="4039273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>
                <a:ea typeface="+mj-lt"/>
                <a:cs typeface="+mj-lt"/>
              </a:rPr>
              <a:t>Types of Inventory</a:t>
            </a:r>
            <a:endParaRPr lang="en-US" sz="480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FC4AB27-7234-B711-1611-A6116BB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770900"/>
            <a:ext cx="4775200" cy="18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5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pic>
        <p:nvPicPr>
          <p:cNvPr id="62" name="Picture Placeholder 61" descr="A group of men working on a computer&#10;&#10;Description automatically generated">
            <a:extLst>
              <a:ext uri="{FF2B5EF4-FFF2-40B4-BE49-F238E27FC236}">
                <a16:creationId xmlns:a16="http://schemas.microsoft.com/office/drawing/2014/main" id="{5FF20BAC-E01B-ADC7-306B-7044243D64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58" t="22328" r="-268" b="20427"/>
          <a:stretch/>
        </p:blipFill>
        <p:spPr>
          <a:xfrm>
            <a:off x="4550896" y="-3"/>
            <a:ext cx="7649553" cy="2919761"/>
          </a:xfrm>
          <a:custGeom>
            <a:avLst/>
            <a:gdLst/>
            <a:ahLst/>
            <a:cxnLst/>
            <a:rect l="l" t="t" r="r" b="b"/>
            <a:pathLst>
              <a:path w="7641102" h="3429002">
                <a:moveTo>
                  <a:pt x="0" y="0"/>
                </a:moveTo>
                <a:lnTo>
                  <a:pt x="7641102" y="0"/>
                </a:lnTo>
                <a:lnTo>
                  <a:pt x="7641102" y="3429002"/>
                </a:lnTo>
                <a:lnTo>
                  <a:pt x="0" y="3429002"/>
                </a:lnTo>
                <a:close/>
              </a:path>
            </a:pathLst>
          </a:cu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Content Placeholder 2">
            <a:extLst>
              <a:ext uri="{FF2B5EF4-FFF2-40B4-BE49-F238E27FC236}">
                <a16:creationId xmlns:a16="http://schemas.microsoft.com/office/drawing/2014/main" id="{1C964599-2150-A321-0C0A-ADAFC9D4DB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34471"/>
              </p:ext>
            </p:extLst>
          </p:nvPr>
        </p:nvGraphicFramePr>
        <p:xfrm>
          <a:off x="550863" y="2677306"/>
          <a:ext cx="3565525" cy="3415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85" name="Picture 784" descr="A building with columns and trees&#10;&#10;Description automatically generated">
            <a:extLst>
              <a:ext uri="{FF2B5EF4-FFF2-40B4-BE49-F238E27FC236}">
                <a16:creationId xmlns:a16="http://schemas.microsoft.com/office/drawing/2014/main" id="{3A22A09C-C2C7-95E0-B1B9-85DFB1ABA1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13" r="-156" b="35678"/>
          <a:stretch/>
        </p:blipFill>
        <p:spPr>
          <a:xfrm>
            <a:off x="4551359" y="5299072"/>
            <a:ext cx="7648809" cy="1554711"/>
          </a:xfrm>
          <a:prstGeom prst="rect">
            <a:avLst/>
          </a:prstGeom>
        </p:spPr>
      </p:pic>
      <p:sp>
        <p:nvSpPr>
          <p:cNvPr id="799" name="TextBox 798">
            <a:extLst>
              <a:ext uri="{FF2B5EF4-FFF2-40B4-BE49-F238E27FC236}">
                <a16:creationId xmlns:a16="http://schemas.microsoft.com/office/drawing/2014/main" id="{19291BE1-D4A9-FAE9-2DE7-4434F1C2A127}"/>
              </a:ext>
            </a:extLst>
          </p:cNvPr>
          <p:cNvSpPr txBox="1"/>
          <p:nvPr/>
        </p:nvSpPr>
        <p:spPr>
          <a:xfrm>
            <a:off x="4559905" y="2558142"/>
            <a:ext cx="7662332" cy="369332"/>
          </a:xfrm>
          <a:prstGeom prst="rect">
            <a:avLst/>
          </a:prstGeom>
          <a:solidFill>
            <a:srgbClr val="1B192E">
              <a:alpha val="36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Valdosta State University New Media Center</a:t>
            </a:r>
          </a:p>
        </p:txBody>
      </p:sp>
      <p:sp>
        <p:nvSpPr>
          <p:cNvPr id="813" name="TextBox 812">
            <a:extLst>
              <a:ext uri="{FF2B5EF4-FFF2-40B4-BE49-F238E27FC236}">
                <a16:creationId xmlns:a16="http://schemas.microsoft.com/office/drawing/2014/main" id="{8E538B82-102F-D626-646A-5A2EAAB3E145}"/>
              </a:ext>
            </a:extLst>
          </p:cNvPr>
          <p:cNvSpPr txBox="1"/>
          <p:nvPr/>
        </p:nvSpPr>
        <p:spPr>
          <a:xfrm>
            <a:off x="4559904" y="6489094"/>
            <a:ext cx="7662332" cy="369332"/>
          </a:xfrm>
          <a:prstGeom prst="rect">
            <a:avLst/>
          </a:prstGeom>
          <a:solidFill>
            <a:srgbClr val="1B192E">
              <a:alpha val="36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Georgia Southern University Libraries</a:t>
            </a:r>
          </a:p>
        </p:txBody>
      </p:sp>
      <p:sp>
        <p:nvSpPr>
          <p:cNvPr id="814" name="TextBox 813">
            <a:extLst>
              <a:ext uri="{FF2B5EF4-FFF2-40B4-BE49-F238E27FC236}">
                <a16:creationId xmlns:a16="http://schemas.microsoft.com/office/drawing/2014/main" id="{F2AC1AC9-1E6E-D122-1841-2BD7837AAD7E}"/>
              </a:ext>
            </a:extLst>
          </p:cNvPr>
          <p:cNvSpPr txBox="1"/>
          <p:nvPr/>
        </p:nvSpPr>
        <p:spPr>
          <a:xfrm>
            <a:off x="4553857" y="6065761"/>
            <a:ext cx="21589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Multi-Library </a:t>
            </a:r>
            <a:r>
              <a:rPr lang="en-US" sz="2400"/>
              <a:t>Perspective</a:t>
            </a:r>
          </a:p>
        </p:txBody>
      </p:sp>
      <p:sp>
        <p:nvSpPr>
          <p:cNvPr id="815" name="TextBox 814">
            <a:extLst>
              <a:ext uri="{FF2B5EF4-FFF2-40B4-BE49-F238E27FC236}">
                <a16:creationId xmlns:a16="http://schemas.microsoft.com/office/drawing/2014/main" id="{AC46C889-2CB3-D62E-123A-9CF2583193D8}"/>
              </a:ext>
            </a:extLst>
          </p:cNvPr>
          <p:cNvSpPr txBox="1"/>
          <p:nvPr/>
        </p:nvSpPr>
        <p:spPr>
          <a:xfrm>
            <a:off x="4555066" y="2039258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Single Library</a:t>
            </a:r>
            <a:r>
              <a:rPr lang="en-US" sz="2400"/>
              <a:t>​ Perspective</a:t>
            </a:r>
          </a:p>
        </p:txBody>
      </p:sp>
      <p:pic>
        <p:nvPicPr>
          <p:cNvPr id="856" name="Graphic 855" descr="Internet with solid fill">
            <a:extLst>
              <a:ext uri="{FF2B5EF4-FFF2-40B4-BE49-F238E27FC236}">
                <a16:creationId xmlns:a16="http://schemas.microsoft.com/office/drawing/2014/main" id="{458F9114-C9C6-709A-2844-D543BA26F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4038" y="3262086"/>
            <a:ext cx="1567542" cy="1555447"/>
          </a:xfrm>
          <a:prstGeom prst="rect">
            <a:avLst/>
          </a:prstGeom>
        </p:spPr>
      </p:pic>
      <p:pic>
        <p:nvPicPr>
          <p:cNvPr id="857" name="Graphic 856" descr="Camera outline">
            <a:extLst>
              <a:ext uri="{FF2B5EF4-FFF2-40B4-BE49-F238E27FC236}">
                <a16:creationId xmlns:a16="http://schemas.microsoft.com/office/drawing/2014/main" id="{AE3699C4-7570-2841-1327-9BD23CBF3A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2801" y="3431419"/>
            <a:ext cx="1204685" cy="1204685"/>
          </a:xfrm>
          <a:prstGeom prst="rect">
            <a:avLst/>
          </a:prstGeom>
        </p:spPr>
      </p:pic>
      <p:pic>
        <p:nvPicPr>
          <p:cNvPr id="858" name="Graphic 857" descr="Headphones with solid fill">
            <a:extLst>
              <a:ext uri="{FF2B5EF4-FFF2-40B4-BE49-F238E27FC236}">
                <a16:creationId xmlns:a16="http://schemas.microsoft.com/office/drawing/2014/main" id="{3842521A-B0E3-3F47-B074-299F19BEE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56134" y="3431420"/>
            <a:ext cx="1192590" cy="1204685"/>
          </a:xfrm>
          <a:prstGeom prst="rect">
            <a:avLst/>
          </a:prstGeom>
        </p:spPr>
      </p:pic>
      <p:pic>
        <p:nvPicPr>
          <p:cNvPr id="859" name="Graphic 858" descr="Radio microphone with solid fill">
            <a:extLst>
              <a:ext uri="{FF2B5EF4-FFF2-40B4-BE49-F238E27FC236}">
                <a16:creationId xmlns:a16="http://schemas.microsoft.com/office/drawing/2014/main" id="{E633DB3F-F1F3-C680-1559-9AE2BE80FB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73657" y="3431419"/>
            <a:ext cx="1059542" cy="10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992824" cy="605597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400">
                <a:ea typeface="+mj-lt"/>
                <a:cs typeface="+mj-lt"/>
              </a:rPr>
              <a:t>Types of Inventory:</a:t>
            </a:r>
            <a:endParaRPr lang="en-US" sz="4400"/>
          </a:p>
          <a:p>
            <a:pPr marL="1120140" indent="-571500">
              <a:lnSpc>
                <a:spcPct val="100000"/>
              </a:lnSpc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Laptops</a:t>
            </a:r>
            <a:endParaRPr lang="en-US" sz="2600"/>
          </a:p>
          <a:p>
            <a:pPr marL="1120140" indent="-571500">
              <a:lnSpc>
                <a:spcPct val="100000"/>
              </a:lnSpc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Cameras</a:t>
            </a:r>
            <a:endParaRPr lang="en-US" sz="2600"/>
          </a:p>
          <a:p>
            <a:pPr marL="1120140" indent="-571500">
              <a:lnSpc>
                <a:spcPct val="100000"/>
              </a:lnSpc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Camera accessories (lighting kits, tripods, greenscreen kits)</a:t>
            </a:r>
            <a:endParaRPr lang="en-US" sz="2600"/>
          </a:p>
          <a:p>
            <a:pPr marL="1120140" indent="-571500">
              <a:lnSpc>
                <a:spcPct val="100000"/>
              </a:lnSpc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Graphing calculators</a:t>
            </a:r>
            <a:endParaRPr lang="en-US" sz="2600"/>
          </a:p>
          <a:p>
            <a:pPr marL="1120140" indent="-571500">
              <a:lnSpc>
                <a:spcPct val="100000"/>
              </a:lnSpc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Chargers and Cables </a:t>
            </a:r>
            <a:endParaRPr lang="en-US" sz="26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19A07C1-2FC7-4E0C-F267-511E6BF12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08" y="4218"/>
            <a:ext cx="8204200" cy="684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1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1015048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Laptops</a:t>
            </a:r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78BEF5B-4D30-3E98-9351-2B218BC1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45" y="5463668"/>
            <a:ext cx="3153508" cy="1235354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0136252-8CF7-CECF-6E01-A5BAD2351D62}"/>
              </a:ext>
            </a:extLst>
          </p:cNvPr>
          <p:cNvSpPr txBox="1">
            <a:spLocks/>
          </p:cNvSpPr>
          <p:nvPr/>
        </p:nvSpPr>
        <p:spPr>
          <a:xfrm>
            <a:off x="162169" y="1373554"/>
            <a:ext cx="11212285" cy="52842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Henderson Library (Statesboro)</a:t>
            </a:r>
            <a:endParaRPr lang="en-US" sz="2600"/>
          </a:p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Approximately 120 Windows laptops (some are very overdue, but not yet written off).  111 circulating.</a:t>
            </a:r>
            <a:endParaRPr lang="en-US" sz="2600"/>
          </a:p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Lane Library (Savannah)</a:t>
            </a:r>
            <a:endParaRPr lang="en-US" sz="2600"/>
          </a:p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47 Windows laptops</a:t>
            </a:r>
            <a:endParaRPr lang="en-US" sz="2600"/>
          </a:p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12 </a:t>
            </a:r>
            <a:r>
              <a:rPr lang="en-US" sz="2600" err="1">
                <a:ea typeface="+mj-lt"/>
                <a:cs typeface="+mj-lt"/>
              </a:rPr>
              <a:t>Macbooks</a:t>
            </a:r>
            <a:endParaRPr lang="en-US" sz="2600"/>
          </a:p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Learning Commons (Savannah)</a:t>
            </a:r>
            <a:endParaRPr lang="en-US" sz="2600"/>
          </a:p>
          <a:p>
            <a:pPr marL="1005840" indent="-457200">
              <a:buFont typeface="Arial"/>
              <a:buChar char="•"/>
            </a:pPr>
            <a:r>
              <a:rPr lang="en-US" sz="2600">
                <a:ea typeface="+mj-lt"/>
                <a:cs typeface="+mj-lt"/>
              </a:rPr>
              <a:t>9 </a:t>
            </a:r>
            <a:r>
              <a:rPr lang="en-US" sz="2600" err="1">
                <a:ea typeface="+mj-lt"/>
                <a:cs typeface="+mj-lt"/>
              </a:rPr>
              <a:t>Macbooks</a:t>
            </a:r>
            <a:endParaRPr lang="en-US" sz="2600"/>
          </a:p>
          <a:p>
            <a:endParaRPr lang="en-US" sz="2600"/>
          </a:p>
          <a:p>
            <a:r>
              <a:rPr lang="en-US" sz="2600">
                <a:ea typeface="+mj-lt"/>
                <a:cs typeface="+mj-lt"/>
              </a:rPr>
              <a:t>Approximately 190 total checkout laptops</a:t>
            </a:r>
            <a:endParaRPr lang="en-US" sz="2600"/>
          </a:p>
          <a:p>
            <a:r>
              <a:rPr lang="en-US" sz="2600">
                <a:ea typeface="+mj-lt"/>
                <a:cs typeface="+mj-lt"/>
              </a:rPr>
              <a:t>    All are primarily for student use.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409169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878279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Equipment Offerings</a:t>
            </a: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FC4AB27-7234-B711-1611-A6116BB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45" y="5463668"/>
            <a:ext cx="3153508" cy="1235354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B0F3BBFA-4595-602D-A6F9-93877D50D2FD}"/>
              </a:ext>
            </a:extLst>
          </p:cNvPr>
          <p:cNvSpPr txBox="1">
            <a:spLocks/>
          </p:cNvSpPr>
          <p:nvPr/>
        </p:nvSpPr>
        <p:spPr>
          <a:xfrm>
            <a:off x="181708" y="797169"/>
            <a:ext cx="11231823" cy="516697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Approximately 190 checkout laptops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40+ graphing calculators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DSLR cameras (Canon EOS)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Headphones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Microphones (high end Blue Yeti mics)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Projectors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Tablets and iPads</a:t>
            </a:r>
            <a:endParaRPr lang="en-US" sz="3200"/>
          </a:p>
          <a:p>
            <a:pPr marL="1234440" indent="-6858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Dongles and phone chargers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16301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Cost to Maintain</a:t>
            </a:r>
            <a:endParaRPr lang="en-US"/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A57CCDAD-7273-C5B8-4B57-2E4489B6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17" y="1117928"/>
            <a:ext cx="3111909" cy="331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4709C0-629F-218F-90BB-EB12067A17EF}"/>
              </a:ext>
            </a:extLst>
          </p:cNvPr>
          <p:cNvSpPr txBox="1"/>
          <p:nvPr/>
        </p:nvSpPr>
        <p:spPr>
          <a:xfrm>
            <a:off x="8707693" y="4277032"/>
            <a:ext cx="25072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Odum Library </a:t>
            </a:r>
            <a:br>
              <a:rPr lang="en-US" sz="2000" b="1"/>
            </a:br>
            <a:r>
              <a:rPr lang="en-US" sz="2000" b="1"/>
              <a:t>New Media Center</a:t>
            </a:r>
          </a:p>
        </p:txBody>
      </p:sp>
    </p:spTree>
    <p:extLst>
      <p:ext uri="{BB962C8B-B14F-4D97-AF65-F5344CB8AC3E}">
        <p14:creationId xmlns:p14="http://schemas.microsoft.com/office/powerpoint/2010/main" val="249649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84AC92-24DF-F2F3-AF15-F90C56E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80363"/>
            <a:ext cx="5437188" cy="1333055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NMC Inventory Cost Breakdown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F8F457-0192-4F9A-9EEF-D784521FA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02932" y="412017"/>
            <a:ext cx="667800" cy="631474"/>
            <a:chOff x="8069541" y="1262702"/>
            <a:chExt cx="667800" cy="63147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1A27EA-330C-4F31-9051-19CBAE978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86FC59F-EC76-4A7A-AF75-507FBE3B5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Person holding credit card using laptop">
            <a:extLst>
              <a:ext uri="{FF2B5EF4-FFF2-40B4-BE49-F238E27FC236}">
                <a16:creationId xmlns:a16="http://schemas.microsoft.com/office/drawing/2014/main" id="{4D580960-B8B6-3988-75F8-AA3F7BECA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"/>
          <a:stretch/>
        </p:blipFill>
        <p:spPr>
          <a:xfrm>
            <a:off x="550863" y="2530474"/>
            <a:ext cx="5773738" cy="3779838"/>
          </a:xfrm>
          <a:custGeom>
            <a:avLst/>
            <a:gdLst/>
            <a:ahLst/>
            <a:cxnLst/>
            <a:rect l="l" t="t" r="r" b="b"/>
            <a:pathLst>
              <a:path w="5773738" h="3779838">
                <a:moveTo>
                  <a:pt x="0" y="0"/>
                </a:moveTo>
                <a:lnTo>
                  <a:pt x="5773738" y="0"/>
                </a:lnTo>
                <a:lnTo>
                  <a:pt x="5773738" y="3779838"/>
                </a:lnTo>
                <a:lnTo>
                  <a:pt x="0" y="3779838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2C0616F-CD68-9800-2D74-725C9E5EA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686" y="1878306"/>
            <a:ext cx="5036784" cy="457200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891540"/>
            <a:r>
              <a:rPr lang="en-US" sz="2000"/>
              <a:t>Equipment in Inventory: $253K+</a:t>
            </a:r>
            <a:endParaRPr lang="en-US" sz="2000">
              <a:solidFill>
                <a:srgbClr val="FFFFFF">
                  <a:alpha val="60000"/>
                </a:srgbClr>
              </a:solidFill>
            </a:endParaRPr>
          </a:p>
          <a:p>
            <a:pPr marL="1348740" lvl="1"/>
            <a:r>
              <a:rPr lang="en-US" sz="2000"/>
              <a:t>Support Budget: $3K - $5K</a:t>
            </a:r>
            <a:endParaRPr lang="en-US" sz="2000">
              <a:solidFill>
                <a:srgbClr val="FFFFFF">
                  <a:alpha val="60000"/>
                </a:srgbClr>
              </a:solidFill>
            </a:endParaRPr>
          </a:p>
          <a:p>
            <a:pPr marL="1348740" lvl="1"/>
            <a:r>
              <a:rPr lang="en-US" sz="2000">
                <a:solidFill>
                  <a:srgbClr val="FFFFFF">
                    <a:alpha val="60000"/>
                  </a:srgbClr>
                </a:solidFill>
              </a:rPr>
              <a:t>Growth Budget: $15K+</a:t>
            </a:r>
          </a:p>
          <a:p>
            <a:pPr marL="891540"/>
            <a:r>
              <a:rPr lang="en-US" sz="2000"/>
              <a:t>Equipment Circulation Software: $93K+</a:t>
            </a:r>
            <a:endParaRPr lang="en-US" sz="2000">
              <a:solidFill>
                <a:srgbClr val="FFFFFF">
                  <a:alpha val="60000"/>
                </a:srgbClr>
              </a:solidFill>
            </a:endParaRPr>
          </a:p>
          <a:p>
            <a:pPr marL="1348740" lvl="1"/>
            <a:r>
              <a:rPr lang="en-US" sz="2000">
                <a:solidFill>
                  <a:srgbClr val="FFFFFF">
                    <a:alpha val="60000"/>
                  </a:srgbClr>
                </a:solidFill>
              </a:rPr>
              <a:t>Cost to NMC: $0</a:t>
            </a:r>
          </a:p>
          <a:p>
            <a:pPr marL="891540"/>
            <a:r>
              <a:rPr lang="en-US" sz="2000"/>
              <a:t>Staffing: ~ $170K</a:t>
            </a:r>
            <a:endParaRPr lang="en-US" sz="2000">
              <a:solidFill>
                <a:srgbClr val="FFFFFF">
                  <a:alpha val="60000"/>
                </a:srgbClr>
              </a:solidFill>
            </a:endParaRPr>
          </a:p>
          <a:p>
            <a:pPr marL="1348740" lvl="1"/>
            <a:r>
              <a:rPr lang="en-US" sz="2000"/>
              <a:t>Students </a:t>
            </a:r>
            <a:endParaRPr lang="en-US" sz="2000">
              <a:solidFill>
                <a:srgbClr val="FFFFFF">
                  <a:alpha val="60000"/>
                </a:srgbClr>
              </a:solidFill>
            </a:endParaRPr>
          </a:p>
          <a:p>
            <a:pPr marL="1348740" lvl="1"/>
            <a:r>
              <a:rPr lang="en-US" sz="2000"/>
              <a:t>Full Time Staff Combined + Benefits</a:t>
            </a:r>
            <a:endParaRPr lang="en-US" sz="200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E6AA126-9DDC-4FBE-AEE6-8D0E982B0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2295" y="6121100"/>
            <a:ext cx="1080000" cy="736900"/>
          </a:xfrm>
          <a:custGeom>
            <a:avLst/>
            <a:gdLst>
              <a:gd name="connsiteX0" fmla="*/ 540000 w 1080000"/>
              <a:gd name="connsiteY0" fmla="*/ 0 h 736900"/>
              <a:gd name="connsiteX1" fmla="*/ 1080000 w 1080000"/>
              <a:gd name="connsiteY1" fmla="*/ 540000 h 736900"/>
              <a:gd name="connsiteX2" fmla="*/ 1069029 w 1080000"/>
              <a:gd name="connsiteY2" fmla="*/ 648829 h 736900"/>
              <a:gd name="connsiteX3" fmla="*/ 1041691 w 1080000"/>
              <a:gd name="connsiteY3" fmla="*/ 736900 h 736900"/>
              <a:gd name="connsiteX4" fmla="*/ 38310 w 1080000"/>
              <a:gd name="connsiteY4" fmla="*/ 736900 h 736900"/>
              <a:gd name="connsiteX5" fmla="*/ 10971 w 1080000"/>
              <a:gd name="connsiteY5" fmla="*/ 648829 h 736900"/>
              <a:gd name="connsiteX6" fmla="*/ 0 w 1080000"/>
              <a:gd name="connsiteY6" fmla="*/ 540000 h 736900"/>
              <a:gd name="connsiteX7" fmla="*/ 540000 w 1080000"/>
              <a:gd name="connsiteY7" fmla="*/ 0 h 73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0000" h="736900">
                <a:moveTo>
                  <a:pt x="540000" y="0"/>
                </a:moveTo>
                <a:cubicBezTo>
                  <a:pt x="838234" y="0"/>
                  <a:pt x="1080000" y="241766"/>
                  <a:pt x="1080000" y="540000"/>
                </a:cubicBezTo>
                <a:cubicBezTo>
                  <a:pt x="1080000" y="577280"/>
                  <a:pt x="1076223" y="613676"/>
                  <a:pt x="1069029" y="648829"/>
                </a:cubicBezTo>
                <a:lnTo>
                  <a:pt x="1041691" y="736900"/>
                </a:lnTo>
                <a:lnTo>
                  <a:pt x="38310" y="736900"/>
                </a:lnTo>
                <a:lnTo>
                  <a:pt x="10971" y="648829"/>
                </a:lnTo>
                <a:cubicBezTo>
                  <a:pt x="3778" y="613676"/>
                  <a:pt x="0" y="577280"/>
                  <a:pt x="0" y="540000"/>
                </a:cubicBezTo>
                <a:cubicBezTo>
                  <a:pt x="0" y="241766"/>
                  <a:pt x="241766" y="0"/>
                  <a:pt x="54000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76200" dir="1926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7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64B2E-B6A9-9E39-E78E-EE6B77AF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>
                <a:ea typeface="+mj-lt"/>
                <a:cs typeface="+mj-lt"/>
              </a:rPr>
              <a:t>End-of-Year Projects </a:t>
            </a:r>
            <a:br>
              <a:rPr lang="en-US">
                <a:ea typeface="+mj-lt"/>
                <a:cs typeface="+mj-lt"/>
              </a:rPr>
            </a:b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(FY 2019)</a:t>
            </a:r>
          </a:p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59CF29-B312-2D0D-D92D-86008E41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808CA4-39F7-0910-50E4-08A8435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016356E-EC89-E7E0-5FBA-F7136A114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561036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1972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64B2E-B6A9-9E39-E78E-EE6B77AF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>
                <a:ea typeface="+mj-lt"/>
                <a:cs typeface="+mj-lt"/>
              </a:rPr>
              <a:t>End-of-Year Projects </a:t>
            </a:r>
            <a:br>
              <a:rPr lang="en-US">
                <a:ea typeface="+mj-lt"/>
                <a:cs typeface="+mj-lt"/>
              </a:rPr>
            </a:b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(FY 2020) </a:t>
            </a:r>
            <a:r>
              <a:rPr lang="en-US">
                <a:solidFill>
                  <a:schemeClr val="accent1"/>
                </a:solidFill>
                <a:ea typeface="+mj-lt"/>
                <a:cs typeface="+mj-lt"/>
              </a:rPr>
              <a:t>COVID Happened!</a:t>
            </a:r>
          </a:p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59CF29-B312-2D0D-D92D-86008E41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808CA4-39F7-0910-50E4-08A8435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016356E-EC89-E7E0-5FBA-F7136A114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268119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9808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64B2E-B6A9-9E39-E78E-EE6B77AF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>
                <a:ea typeface="+mj-lt"/>
                <a:cs typeface="+mj-lt"/>
              </a:rPr>
              <a:t>End-of-Year Project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(FY 2021) </a:t>
            </a:r>
            <a:r>
              <a:rPr lang="en-US">
                <a:solidFill>
                  <a:schemeClr val="accent1"/>
                </a:solidFill>
                <a:ea typeface="+mj-lt"/>
                <a:cs typeface="+mj-lt"/>
              </a:rPr>
              <a:t>COVID STILL!</a:t>
            </a:r>
          </a:p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59CF29-B312-2D0D-D92D-86008E41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808CA4-39F7-0910-50E4-08A8435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016356E-EC89-E7E0-5FBA-F7136A114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291128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1525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64B2E-B6A9-9E39-E78E-EE6B77AF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>
                <a:ea typeface="+mj-lt"/>
                <a:cs typeface="+mj-lt"/>
              </a:rPr>
              <a:t>End-of-Year Project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(FY 2022)</a:t>
            </a:r>
          </a:p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59CF29-B312-2D0D-D92D-86008E41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808CA4-39F7-0910-50E4-08A8435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016356E-EC89-E7E0-5FBA-F7136A114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184091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060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64B2E-B6A9-9E39-E78E-EE6B77AF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>
                <a:ea typeface="+mj-lt"/>
                <a:cs typeface="+mj-lt"/>
              </a:rPr>
              <a:t>End-of-Year Project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 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(FY 2023)</a:t>
            </a:r>
          </a:p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E59CF29-B312-2D0D-D92D-86008E41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808CA4-39F7-0910-50E4-08A84350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F016356E-EC89-E7E0-5FBA-F7136A114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177174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98" name="Picture 997" descr="A person writing on a blackboard&#10;&#10;Description automatically generated">
            <a:extLst>
              <a:ext uri="{FF2B5EF4-FFF2-40B4-BE49-F238E27FC236}">
                <a16:creationId xmlns:a16="http://schemas.microsoft.com/office/drawing/2014/main" id="{93584231-57CF-3B1A-6D30-B703D2E41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594" y="4652703"/>
            <a:ext cx="2743200" cy="15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About Our Support Area(s)</a:t>
            </a:r>
            <a:endParaRPr lang="en-US"/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A57CCDAD-7273-C5B8-4B57-2E4489B6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17" y="1117928"/>
            <a:ext cx="3111909" cy="331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4709C0-629F-218F-90BB-EB12067A17EF}"/>
              </a:ext>
            </a:extLst>
          </p:cNvPr>
          <p:cNvSpPr txBox="1"/>
          <p:nvPr/>
        </p:nvSpPr>
        <p:spPr>
          <a:xfrm>
            <a:off x="8707693" y="4277032"/>
            <a:ext cx="25072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Odum Library </a:t>
            </a:r>
            <a:br>
              <a:rPr lang="en-US" sz="2000" b="1"/>
            </a:br>
            <a:r>
              <a:rPr lang="en-US" sz="2000" b="1"/>
              <a:t>New Media Center</a:t>
            </a:r>
          </a:p>
        </p:txBody>
      </p:sp>
    </p:spTree>
    <p:extLst>
      <p:ext uri="{BB962C8B-B14F-4D97-AF65-F5344CB8AC3E}">
        <p14:creationId xmlns:p14="http://schemas.microsoft.com/office/powerpoint/2010/main" val="1315532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>
                <a:ea typeface="+mj-lt"/>
                <a:cs typeface="+mj-lt"/>
              </a:rPr>
              <a:t>Costs to Maintain</a:t>
            </a: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FC4AB27-7234-B711-1611-A6116BB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770900"/>
            <a:ext cx="4775200" cy="18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32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946663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Funding Sources</a:t>
            </a:r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38686C8-9CC1-D760-FDBE-94D4965B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118" y="5399274"/>
            <a:ext cx="3153508" cy="123535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91675E3-939F-BE7D-E08D-92BA34B33951}"/>
              </a:ext>
            </a:extLst>
          </p:cNvPr>
          <p:cNvSpPr txBox="1">
            <a:spLocks/>
          </p:cNvSpPr>
          <p:nvPr/>
        </p:nvSpPr>
        <p:spPr>
          <a:xfrm>
            <a:off x="211015" y="894862"/>
            <a:ext cx="11573746" cy="478597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1540" indent="-3429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The Georgia Southern University Libraries self-funds most checkout technology out of the library operational budget.</a:t>
            </a:r>
            <a:endParaRPr lang="en-US" sz="3200"/>
          </a:p>
          <a:p>
            <a:pPr marL="891540" indent="-3429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We tend to get end of year money from the Provost’s Office.</a:t>
            </a:r>
            <a:endParaRPr lang="en-US" sz="3200"/>
          </a:p>
          <a:p>
            <a:pPr marL="1257300" lvl="2" indent="-3429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Each year, about $20-$30K for laptops.</a:t>
            </a:r>
            <a:endParaRPr lang="en-US" sz="2400"/>
          </a:p>
          <a:p>
            <a:pPr marL="1257300" lvl="2" indent="-3429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FY22:  Purchased SSDs for all in building computers and checkout laptops (better performance in older computers)</a:t>
            </a:r>
            <a:endParaRPr lang="en-US" sz="2400"/>
          </a:p>
          <a:p>
            <a:pPr marL="1257300" lvl="2" indent="-3429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FY23:  Purchased 20 new Windows laptop.</a:t>
            </a:r>
            <a:endParaRPr lang="en-US" sz="2400"/>
          </a:p>
          <a:p>
            <a:pPr marL="891540" indent="-3429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Donation of used equipment:</a:t>
            </a:r>
            <a:endParaRPr lang="en-US" sz="3200"/>
          </a:p>
          <a:p>
            <a:pPr marL="1257300" lvl="2" indent="-3429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FY 23:  Received circa 2016 Windows laptops from the College of Nursing, and self funded an upgrade to 16 GB RAM and 500 GB SSDs.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80424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485823" cy="1396047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Costs of the Laptop Checkout Program:  Losses</a:t>
            </a:r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38686C8-9CC1-D760-FDBE-94D4965B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7192" y="5963963"/>
            <a:ext cx="1815124" cy="71758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91675E3-939F-BE7D-E08D-92BA34B33951}"/>
              </a:ext>
            </a:extLst>
          </p:cNvPr>
          <p:cNvSpPr txBox="1">
            <a:spLocks/>
          </p:cNvSpPr>
          <p:nvPr/>
        </p:nvSpPr>
        <p:spPr>
          <a:xfrm>
            <a:off x="84015" y="1481015"/>
            <a:ext cx="11563014" cy="488696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Fleet size = approximately 190 total</a:t>
            </a:r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Replacement parts for repairs = $3,000 annually</a:t>
            </a:r>
            <a:endParaRPr lang="en-US" sz="2800"/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Approximately 4 laptops never returned per year = $4,400</a:t>
            </a:r>
            <a:endParaRPr lang="en-US" sz="2800"/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Approximately 3 laptops irreparably broken per year = $3,300</a:t>
            </a:r>
            <a:endParaRPr lang="en-US" sz="2800"/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Replacing laptops on a 5 year cycle = $41,800 annually</a:t>
            </a:r>
            <a:endParaRPr lang="en-US" sz="2800"/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(but, we currently don't replace on a 5 year cycle; laptops are up to 12 years old)</a:t>
            </a:r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Total of $52,000 per year (excluding labor)</a:t>
            </a:r>
            <a:endParaRPr lang="en-US" sz="2800"/>
          </a:p>
          <a:p>
            <a:pPr>
              <a:buFont typeface="Arial"/>
              <a:buChar char="•"/>
            </a:pPr>
            <a:endParaRPr lang="en-US" sz="2800"/>
          </a:p>
          <a:p>
            <a:pPr marL="891540" indent="-342900"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At any given time, about 10 laptops are egregiously overdue.</a:t>
            </a:r>
          </a:p>
        </p:txBody>
      </p:sp>
    </p:spTree>
    <p:extLst>
      <p:ext uri="{BB962C8B-B14F-4D97-AF65-F5344CB8AC3E}">
        <p14:creationId xmlns:p14="http://schemas.microsoft.com/office/powerpoint/2010/main" val="208735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495592" cy="946663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Reducing laptop losses (</a:t>
            </a:r>
            <a:r>
              <a:rPr lang="en-US" sz="4800" err="1">
                <a:ea typeface="+mj-lt"/>
                <a:cs typeface="+mj-lt"/>
              </a:rPr>
              <a:t>ie</a:t>
            </a:r>
            <a:r>
              <a:rPr lang="en-US" sz="4800">
                <a:ea typeface="+mj-lt"/>
                <a:cs typeface="+mj-lt"/>
              </a:rPr>
              <a:t>. late returns)</a:t>
            </a:r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38686C8-9CC1-D760-FDBE-94D4965B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802" y="5993133"/>
            <a:ext cx="1873739" cy="72735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91675E3-939F-BE7D-E08D-92BA34B33951}"/>
              </a:ext>
            </a:extLst>
          </p:cNvPr>
          <p:cNvSpPr txBox="1">
            <a:spLocks/>
          </p:cNvSpPr>
          <p:nvPr/>
        </p:nvSpPr>
        <p:spPr>
          <a:xfrm>
            <a:off x="211015" y="894862"/>
            <a:ext cx="11573746" cy="522558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The Georgia Southern University Libraries are fine free.</a:t>
            </a:r>
          </a:p>
          <a:p>
            <a:pPr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Laptops have a 7 day checkout period.</a:t>
            </a:r>
          </a:p>
          <a:p>
            <a:pPr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To reduce losses:</a:t>
            </a:r>
            <a:endParaRPr lang="en-US" sz="3200"/>
          </a:p>
          <a:p>
            <a:pPr lvl="2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If equipment is overdue, suspend equipment checkout.</a:t>
            </a:r>
          </a:p>
          <a:p>
            <a:pPr lvl="2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Notes in the checkout system and 3 late returns or any missing equipment items means no more equipment checkout.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For overdue laptops, systems locks them and displays a message saying to return them.</a:t>
            </a:r>
          </a:p>
        </p:txBody>
      </p:sp>
    </p:spTree>
    <p:extLst>
      <p:ext uri="{BB962C8B-B14F-4D97-AF65-F5344CB8AC3E}">
        <p14:creationId xmlns:p14="http://schemas.microsoft.com/office/powerpoint/2010/main" val="513428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495592" cy="946663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Laptops are most of the Budget</a:t>
            </a:r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38686C8-9CC1-D760-FDBE-94D4965B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014" y="5939471"/>
            <a:ext cx="1873739" cy="72735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91675E3-939F-BE7D-E08D-92BA34B33951}"/>
              </a:ext>
            </a:extLst>
          </p:cNvPr>
          <p:cNvSpPr txBox="1">
            <a:spLocks/>
          </p:cNvSpPr>
          <p:nvPr/>
        </p:nvSpPr>
        <p:spPr>
          <a:xfrm>
            <a:off x="211015" y="894862"/>
            <a:ext cx="5448439" cy="406304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ea typeface="+mj-lt"/>
                <a:cs typeface="+mj-lt"/>
              </a:rPr>
              <a:t>Laptops (FY23)</a:t>
            </a:r>
            <a:endParaRPr lang="en-US" sz="3200"/>
          </a:p>
          <a:p>
            <a:pPr marL="914400" lvl="1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= Approx. $26K</a:t>
            </a:r>
            <a:endParaRPr lang="en-US" sz="3200"/>
          </a:p>
          <a:p>
            <a:pPr marL="914400" lvl="1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$24,557.40 for 20 new laptops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Approx $1,500 to upgrade and refurbish 29 laptops circa 2016</a:t>
            </a:r>
            <a:endParaRPr 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E4266-268E-2C32-1F62-30D3F7D0F7EC}"/>
              </a:ext>
            </a:extLst>
          </p:cNvPr>
          <p:cNvSpPr txBox="1"/>
          <p:nvPr/>
        </p:nvSpPr>
        <p:spPr>
          <a:xfrm>
            <a:off x="6414478" y="1422400"/>
            <a:ext cx="5449276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+mn-lt"/>
                <a:cs typeface="+mn-lt"/>
              </a:rPr>
              <a:t>All other Checkout Tech (FY23)</a:t>
            </a:r>
          </a:p>
          <a:p>
            <a:pPr marL="457200" indent="-457200">
              <a:buFont typeface="Arial"/>
              <a:buChar char="•"/>
            </a:pPr>
            <a:r>
              <a:rPr lang="en-US" sz="3200">
                <a:ea typeface="+mn-lt"/>
                <a:cs typeface="+mn-lt"/>
              </a:rPr>
              <a:t>= Approx $7K</a:t>
            </a:r>
            <a:endParaRPr lang="en-US" sz="3200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4 Wacom </a:t>
            </a:r>
            <a:r>
              <a:rPr lang="en-US" err="1">
                <a:ea typeface="+mn-lt"/>
                <a:cs typeface="+mn-lt"/>
              </a:rPr>
              <a:t>Intuous</a:t>
            </a:r>
            <a:r>
              <a:rPr lang="en-US">
                <a:ea typeface="+mn-lt"/>
                <a:cs typeface="+mn-lt"/>
              </a:rPr>
              <a:t> tablets to Henderson Library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2 magnetic mini-lighting kits to Henderson Library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4 headsets with headphones only to Henderson Library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20 laptop bags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3 View Sonic Projectors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10 Large fancy lighting kits for photography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6 DSLR camera kits with accessories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4 Pop up greenscreen backdrop kits to expand photography offerings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46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68487-A8AF-D9D6-50B9-01E391488A2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Circulation Policies &amp; Procedures</a:t>
            </a:r>
            <a:endParaRPr lang="en-US"/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A57CCDAD-7273-C5B8-4B57-2E4489B6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17" y="1117928"/>
            <a:ext cx="3111909" cy="331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4709C0-629F-218F-90BB-EB12067A17EF}"/>
              </a:ext>
            </a:extLst>
          </p:cNvPr>
          <p:cNvSpPr txBox="1"/>
          <p:nvPr/>
        </p:nvSpPr>
        <p:spPr>
          <a:xfrm>
            <a:off x="8707693" y="4277032"/>
            <a:ext cx="25072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Odum Library </a:t>
            </a:r>
            <a:br>
              <a:rPr lang="en-US" sz="2000" b="1"/>
            </a:br>
            <a:r>
              <a:rPr lang="en-US" sz="2000" b="1"/>
              <a:t>New Media Center</a:t>
            </a:r>
          </a:p>
        </p:txBody>
      </p:sp>
    </p:spTree>
    <p:extLst>
      <p:ext uri="{BB962C8B-B14F-4D97-AF65-F5344CB8AC3E}">
        <p14:creationId xmlns:p14="http://schemas.microsoft.com/office/powerpoint/2010/main" val="608836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5F74E3-BBF7-77F3-4E99-1559307FD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Policies NMC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992A1-5211-A06E-4AD7-2D3A5C729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Late Fees Accrue Daily</a:t>
            </a:r>
          </a:p>
          <a:p>
            <a:pPr lvl="1"/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$5/day for items like mice, keyboard, headphones, etc.</a:t>
            </a:r>
          </a:p>
          <a:p>
            <a:pPr lvl="1"/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$10/day for items like laptops, projectors, PA system, DSLRs</a:t>
            </a:r>
          </a:p>
          <a:p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1-Week Loan Period for all items</a:t>
            </a:r>
          </a:p>
          <a:p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Some items like laptops or laptop peripherals are eligible for renewal request up to no more than 2-times</a:t>
            </a:r>
          </a:p>
          <a:p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Repeat check-out can occur the very next business day after return of equipment</a:t>
            </a:r>
          </a:p>
          <a:p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Lost or stolen equipment is the responsibility of the person loaned the equipment</a:t>
            </a:r>
          </a:p>
          <a:p>
            <a:r>
              <a:rPr lang="en-US" dirty="0">
                <a:solidFill>
                  <a:srgbClr val="FFFFFF">
                    <a:alpha val="60000"/>
                  </a:srgbClr>
                </a:solidFill>
              </a:rPr>
              <a:t>Late Fees cause loss of checkout/renewal </a:t>
            </a:r>
            <a:r>
              <a:rPr lang="en-US">
                <a:solidFill>
                  <a:srgbClr val="FFFFFF">
                    <a:alpha val="60000"/>
                  </a:srgbClr>
                </a:solidFill>
              </a:rPr>
              <a:t>privileges </a:t>
            </a:r>
          </a:p>
          <a:p>
            <a:endParaRPr lang="en-US">
              <a:solidFill>
                <a:srgbClr val="FFFFFF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49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6ACB7-00E0-7F51-F72E-23AFE5B1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/>
              <a:t>Paperless Requests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1601E-C3C1-4A6E-F7E4-C3BCF622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48DAA-2609-145E-E434-9FEE0D08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dirty="0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035C3CCB-B7A0-4EE5-12FB-7D05945268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630069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2547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>
                <a:ea typeface="+mj-lt"/>
                <a:cs typeface="+mj-lt"/>
              </a:rPr>
              <a:t>Circulation Terms</a:t>
            </a: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FC4AB27-7234-B711-1611-A6116BB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770900"/>
            <a:ext cx="4775200" cy="18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92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936894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Circulation Terms</a:t>
            </a:r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819F04D-23C6-DD01-B503-6470AA9DC232}"/>
              </a:ext>
            </a:extLst>
          </p:cNvPr>
          <p:cNvSpPr txBox="1">
            <a:spLocks/>
          </p:cNvSpPr>
          <p:nvPr/>
        </p:nvSpPr>
        <p:spPr>
          <a:xfrm>
            <a:off x="201246" y="1109785"/>
            <a:ext cx="11788669" cy="539166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05840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The Georgia Southern University Libraries are fine free.</a:t>
            </a:r>
            <a:endParaRPr lang="en-US" sz="3200"/>
          </a:p>
          <a:p>
            <a:pPr marL="1005840" indent="-457200">
              <a:buFont typeface="Arial"/>
              <a:buChar char="•"/>
            </a:pPr>
            <a:endParaRPr lang="en-US" sz="3200"/>
          </a:p>
          <a:p>
            <a:pPr marL="1005840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Goal = all take-home equipment gets 1 week checkout</a:t>
            </a:r>
            <a:endParaRPr lang="en-US" sz="3200"/>
          </a:p>
          <a:p>
            <a:pPr marL="1828800" lvl="3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Laptops are on 1 week checkout.</a:t>
            </a:r>
            <a:endParaRPr lang="en-US" sz="3200"/>
          </a:p>
          <a:p>
            <a:pPr marL="1828800" lvl="3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Because of high demand, camera equipment in Statesboro is on 4 day checkout.</a:t>
            </a:r>
            <a:endParaRPr lang="en-US" sz="3200"/>
          </a:p>
          <a:p>
            <a:pPr marL="1005840" indent="-457200">
              <a:buFont typeface="Arial"/>
              <a:buChar char="•"/>
            </a:pPr>
            <a:endParaRPr lang="en-US" sz="3200"/>
          </a:p>
          <a:p>
            <a:pPr marL="1005840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8 hour loan for in-building equipment</a:t>
            </a:r>
            <a:endParaRPr lang="en-US" sz="3200"/>
          </a:p>
          <a:p>
            <a:pPr marL="1005840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Ex:  Headsets and webcams to support virtual meetings in the libraries.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114737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uilding with many windows&#10;&#10;Description automatically generated">
            <a:extLst>
              <a:ext uri="{FF2B5EF4-FFF2-40B4-BE49-F238E27FC236}">
                <a16:creationId xmlns:a16="http://schemas.microsoft.com/office/drawing/2014/main" id="{6DBB1C34-186E-1753-A493-230B3742C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39" b="2886"/>
          <a:stretch/>
        </p:blipFill>
        <p:spPr>
          <a:xfrm>
            <a:off x="321730" y="321732"/>
            <a:ext cx="5675010" cy="3017769"/>
          </a:xfrm>
          <a:prstGeom prst="rect">
            <a:avLst/>
          </a:prstGeom>
        </p:spPr>
      </p:pic>
      <p:pic>
        <p:nvPicPr>
          <p:cNvPr id="3" name="Picture 2" descr="A large white building with a red roof&#10;&#10;Description automatically generated">
            <a:extLst>
              <a:ext uri="{FF2B5EF4-FFF2-40B4-BE49-F238E27FC236}">
                <a16:creationId xmlns:a16="http://schemas.microsoft.com/office/drawing/2014/main" id="{029A0732-712F-561E-F4E7-DBB9C5075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" r="981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6" name="Picture 5" descr="A person in a garment reading a book&#10;&#10;Description automatically generated">
            <a:extLst>
              <a:ext uri="{FF2B5EF4-FFF2-40B4-BE49-F238E27FC236}">
                <a16:creationId xmlns:a16="http://schemas.microsoft.com/office/drawing/2014/main" id="{4207410F-E662-74C4-0CC8-F3BD3E3BB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4658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6E972-FC1E-BB50-000F-72E6E29F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Tuesday, February 2, 20XX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22BD8-0A3D-2159-6AF3-833826D9830C}"/>
              </a:ext>
            </a:extLst>
          </p:cNvPr>
          <p:cNvSpPr txBox="1"/>
          <p:nvPr/>
        </p:nvSpPr>
        <p:spPr>
          <a:xfrm>
            <a:off x="2116667" y="6392332"/>
            <a:ext cx="7662332" cy="369332"/>
          </a:xfrm>
          <a:prstGeom prst="rect">
            <a:avLst/>
          </a:prstGeom>
          <a:solidFill>
            <a:srgbClr val="1B192E">
              <a:alpha val="36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Valdosta State University Odum Library</a:t>
            </a:r>
          </a:p>
        </p:txBody>
      </p:sp>
    </p:spTree>
    <p:extLst>
      <p:ext uri="{BB962C8B-B14F-4D97-AF65-F5344CB8AC3E}">
        <p14:creationId xmlns:p14="http://schemas.microsoft.com/office/powerpoint/2010/main" val="2896099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D7B55-A5C4-1382-AF68-36E89B8525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8846" y="420077"/>
            <a:ext cx="5751285" cy="1571894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Standardized item records in Alma</a:t>
            </a:r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46900C0-58EF-C221-20E6-0D0D51C7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8" y="-8903"/>
            <a:ext cx="6260123" cy="595006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502609-361C-C34A-4D9C-D858F85D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2591045"/>
            <a:ext cx="6064738" cy="431360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C52D47B-0033-5126-B252-470E234F7CE9}"/>
              </a:ext>
            </a:extLst>
          </p:cNvPr>
          <p:cNvSpPr txBox="1">
            <a:spLocks/>
          </p:cNvSpPr>
          <p:nvPr/>
        </p:nvSpPr>
        <p:spPr>
          <a:xfrm>
            <a:off x="-349683" y="6045997"/>
            <a:ext cx="6534749" cy="68110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ea typeface="+mj-lt"/>
                <a:cs typeface="+mj-lt"/>
              </a:rPr>
              <a:t>Internal Consistency</a:t>
            </a:r>
            <a:r>
              <a:rPr lang="en-US" sz="1800">
                <a:ea typeface="+mj-lt"/>
                <a:cs typeface="+mj-lt"/>
              </a:rPr>
              <a:t> is the goal.  The exact fields are less important.  </a:t>
            </a:r>
            <a:r>
              <a:rPr lang="en-US" sz="1800" b="1">
                <a:ea typeface="+mj-lt"/>
                <a:cs typeface="+mj-lt"/>
              </a:rPr>
              <a:t>Internal consistency</a:t>
            </a:r>
            <a:r>
              <a:rPr lang="en-US" sz="1800">
                <a:ea typeface="+mj-lt"/>
                <a:cs typeface="+mj-lt"/>
              </a:rPr>
              <a:t> helps us know how to get accurate usage and inventory info.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014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Future Initiatives</a:t>
            </a:r>
            <a:endParaRPr lang="en-US"/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A57CCDAD-7273-C5B8-4B57-2E4489B6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917" y="1117928"/>
            <a:ext cx="3111909" cy="331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4709C0-629F-218F-90BB-EB12067A17EF}"/>
              </a:ext>
            </a:extLst>
          </p:cNvPr>
          <p:cNvSpPr txBox="1"/>
          <p:nvPr/>
        </p:nvSpPr>
        <p:spPr>
          <a:xfrm>
            <a:off x="8707693" y="4277032"/>
            <a:ext cx="250722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Odum Library </a:t>
            </a:r>
            <a:br>
              <a:rPr lang="en-US" sz="2000" b="1"/>
            </a:br>
            <a:r>
              <a:rPr lang="en-US" sz="2000" b="1"/>
              <a:t>New Media Center</a:t>
            </a:r>
          </a:p>
        </p:txBody>
      </p:sp>
    </p:spTree>
    <p:extLst>
      <p:ext uri="{BB962C8B-B14F-4D97-AF65-F5344CB8AC3E}">
        <p14:creationId xmlns:p14="http://schemas.microsoft.com/office/powerpoint/2010/main" val="251318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3B879C-C0E1-2CC3-A256-C1E4AD29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Equipment Oriented Initiatives NMC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21C1C-321B-E8A6-D7BC-6EE890BE3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3687027"/>
            <a:ext cx="5294489" cy="957058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>
                <a:solidFill>
                  <a:srgbClr val="FFFFFF">
                    <a:alpha val="60000"/>
                  </a:srgbClr>
                </a:solidFill>
              </a:rPr>
              <a:t>End-of-Year Fund Request for 50 laptops. (1-2 years)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B3D54E-27AF-E391-C688-F321C4417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686" y="2012508"/>
            <a:ext cx="5153378" cy="1418021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>
                <a:solidFill>
                  <a:srgbClr val="FFFFFF">
                    <a:alpha val="60000"/>
                  </a:srgbClr>
                </a:solidFill>
              </a:rPr>
              <a:t>Survey Academic Departments and Student patrons for technology needs that can be added or improved upon in our circulating inventory. (FY 2024)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979E78C-23C0-9F1E-5A63-280E2563A17A}"/>
              </a:ext>
            </a:extLst>
          </p:cNvPr>
          <p:cNvSpPr txBox="1">
            <a:spLocks/>
          </p:cNvSpPr>
          <p:nvPr/>
        </p:nvSpPr>
        <p:spPr>
          <a:xfrm>
            <a:off x="552744" y="4817797"/>
            <a:ext cx="5435600" cy="95705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>
                    <a:alpha val="60000"/>
                  </a:srgbClr>
                </a:solidFill>
              </a:rPr>
              <a:t>Re-obtain the full-time staff position removed in June 2022 to allow for more hours of operation. (1-2 years)</a:t>
            </a:r>
          </a:p>
        </p:txBody>
      </p:sp>
      <p:pic>
        <p:nvPicPr>
          <p:cNvPr id="7" name="Graphic 6" descr="Bar graph with upward trend with solid fill">
            <a:extLst>
              <a:ext uri="{FF2B5EF4-FFF2-40B4-BE49-F238E27FC236}">
                <a16:creationId xmlns:a16="http://schemas.microsoft.com/office/drawing/2014/main" id="{E7978013-49E5-83EE-ED5F-195BA2510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0059" y="2012245"/>
            <a:ext cx="4254029" cy="421639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3271A26-67B0-2432-47B6-811D9A9A2903}"/>
              </a:ext>
            </a:extLst>
          </p:cNvPr>
          <p:cNvSpPr txBox="1">
            <a:spLocks/>
          </p:cNvSpPr>
          <p:nvPr/>
        </p:nvSpPr>
        <p:spPr>
          <a:xfrm>
            <a:off x="661600" y="6003129"/>
            <a:ext cx="5435600" cy="7877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>
                    <a:alpha val="60000"/>
                  </a:srgbClr>
                </a:solidFill>
              </a:rPr>
              <a:t>Start transitioning to Windows 11 (Now – Fall 2024)</a:t>
            </a:r>
          </a:p>
        </p:txBody>
      </p:sp>
    </p:spTree>
    <p:extLst>
      <p:ext uri="{BB962C8B-B14F-4D97-AF65-F5344CB8AC3E}">
        <p14:creationId xmlns:p14="http://schemas.microsoft.com/office/powerpoint/2010/main" val="3092409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>
                <a:ea typeface="+mj-lt"/>
                <a:cs typeface="+mj-lt"/>
              </a:rPr>
              <a:t>Future Initiatives</a:t>
            </a:r>
            <a:endParaRPr lang="en-US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FC4AB27-7234-B711-1611-A6116BBBF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0" y="1770900"/>
            <a:ext cx="4775200" cy="18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95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766438" cy="1034587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Biggest upcoming challenge</a:t>
            </a:r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5ECF187-10D7-FFFB-C19F-6F9AE38E4EB5}"/>
              </a:ext>
            </a:extLst>
          </p:cNvPr>
          <p:cNvSpPr txBox="1">
            <a:spLocks/>
          </p:cNvSpPr>
          <p:nvPr/>
        </p:nvSpPr>
        <p:spPr>
          <a:xfrm>
            <a:off x="191477" y="2838938"/>
            <a:ext cx="9766438" cy="103458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ea typeface="+mj-lt"/>
                <a:cs typeface="+mj-lt"/>
              </a:rPr>
              <a:t>Biggest ongoing challenge</a:t>
            </a:r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F6E639B-4C9E-B11E-218B-379C68C3D976}"/>
              </a:ext>
            </a:extLst>
          </p:cNvPr>
          <p:cNvSpPr txBox="1">
            <a:spLocks/>
          </p:cNvSpPr>
          <p:nvPr/>
        </p:nvSpPr>
        <p:spPr>
          <a:xfrm>
            <a:off x="-3908" y="1236785"/>
            <a:ext cx="12062207" cy="160120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05840" indent="-457200">
              <a:buFont typeface="Arial"/>
              <a:buChar char="•"/>
            </a:pPr>
            <a:r>
              <a:rPr lang="en-US" sz="3200">
                <a:ea typeface="+mj-lt"/>
                <a:cs typeface="+mj-lt"/>
              </a:rPr>
              <a:t>Windows 10 end of life, Oct. 2025</a:t>
            </a:r>
            <a:endParaRPr lang="en-US" sz="3200"/>
          </a:p>
          <a:p>
            <a:pPr marL="1371600" lvl="2" indent="-4572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Approximately 1/3 of the checkout fleet is impacted.</a:t>
            </a:r>
            <a:endParaRPr lang="en-US" sz="2400"/>
          </a:p>
          <a:p>
            <a:pPr marL="1371600" lvl="2" indent="-4572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Approximately 60% of in-building student use computers impacted.</a:t>
            </a:r>
            <a:endParaRPr lang="en-US" sz="240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20B975B-87A2-78E8-2D95-60E03DA7E209}"/>
              </a:ext>
            </a:extLst>
          </p:cNvPr>
          <p:cNvSpPr txBox="1">
            <a:spLocks/>
          </p:cNvSpPr>
          <p:nvPr/>
        </p:nvSpPr>
        <p:spPr>
          <a:xfrm>
            <a:off x="269631" y="4275015"/>
            <a:ext cx="11612822" cy="186497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91540" indent="-3429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Understanding student use of checkout technology and unmet needs.</a:t>
            </a:r>
            <a:endParaRPr lang="en-US" sz="2400"/>
          </a:p>
          <a:p>
            <a:pPr marL="891540" indent="-342900">
              <a:buFont typeface="Arial"/>
              <a:buChar char="•"/>
            </a:pPr>
            <a:r>
              <a:rPr lang="en-US" sz="2400">
                <a:ea typeface="+mj-lt"/>
                <a:cs typeface="+mj-lt"/>
              </a:rPr>
              <a:t>“</a:t>
            </a:r>
            <a:r>
              <a:rPr lang="en-US" sz="1800">
                <a:ea typeface="+mj-lt"/>
                <a:cs typeface="+mj-lt"/>
              </a:rPr>
              <a:t>Despite some calls [. . .] for research into user workflows to support technology integration and technological services, </a:t>
            </a:r>
            <a:r>
              <a:rPr lang="en-US" sz="1800" b="1">
                <a:ea typeface="+mj-lt"/>
                <a:cs typeface="+mj-lt"/>
              </a:rPr>
              <a:t>libraries facing resource constraints may adopt solutions based on budget requirements, a need to demonstrate innovation [. . .], or quantitative</a:t>
            </a:r>
            <a:r>
              <a:rPr lang="en-US" sz="1800">
                <a:ea typeface="+mj-lt"/>
                <a:cs typeface="+mj-lt"/>
              </a:rPr>
              <a:t> survey </a:t>
            </a:r>
            <a:r>
              <a:rPr lang="en-US" sz="1800" b="1">
                <a:ea typeface="+mj-lt"/>
                <a:cs typeface="+mj-lt"/>
              </a:rPr>
              <a:t>results</a:t>
            </a:r>
            <a:r>
              <a:rPr lang="en-US" sz="1800">
                <a:ea typeface="+mj-lt"/>
                <a:cs typeface="+mj-lt"/>
              </a:rPr>
              <a:t> that, while reasonable catalysts, are not constructed from a sympathetic understanding of the student experience.” - Warren, R., &amp; Hartner, J. (2020), Reducing Hardship: Student Motivations, Educational Workflows, and Technology Choices in Academic Settings, 15(1), 1-18.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56321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95A574-C3DA-A6FE-4700-7BDD2D548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766438" cy="1034587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Future Initiatives</a:t>
            </a:r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F6E639B-4C9E-B11E-218B-379C68C3D976}"/>
              </a:ext>
            </a:extLst>
          </p:cNvPr>
          <p:cNvSpPr txBox="1">
            <a:spLocks/>
          </p:cNvSpPr>
          <p:nvPr/>
        </p:nvSpPr>
        <p:spPr>
          <a:xfrm>
            <a:off x="64477" y="1715477"/>
            <a:ext cx="12062207" cy="302751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vert="horz" wrap="square" lIns="0" tIns="0" rIns="0" bIns="0" rtlCol="0" anchor="b" anchorCtr="0">
            <a:noAutofit/>
          </a:bodyPr>
          <a:lstStyle>
            <a:lvl1pPr marL="54864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Address Oct. 2025 Windows 10 end of life!</a:t>
            </a:r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This fiscal year, get qualitative data about how students use checkout technologies.</a:t>
            </a:r>
          </a:p>
          <a:p>
            <a:pPr>
              <a:buFont typeface="Arial"/>
              <a:buChar char="•"/>
            </a:pPr>
            <a:r>
              <a:rPr lang="en-US" sz="2800">
                <a:ea typeface="+mj-lt"/>
                <a:cs typeface="+mj-lt"/>
              </a:rPr>
              <a:t>This fiscal year, ask for funding to amortize older equipment.  Meanwhile, gather data from students to know if a change in offerings is appropriate.</a:t>
            </a:r>
          </a:p>
        </p:txBody>
      </p:sp>
    </p:spTree>
    <p:extLst>
      <p:ext uri="{BB962C8B-B14F-4D97-AF65-F5344CB8AC3E}">
        <p14:creationId xmlns:p14="http://schemas.microsoft.com/office/powerpoint/2010/main" val="322339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99719-B7A2-D076-52C3-F5BE8257E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3950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Q&amp;A</a:t>
            </a:r>
          </a:p>
        </p:txBody>
      </p:sp>
      <p:pic>
        <p:nvPicPr>
          <p:cNvPr id="53" name="Graphic 52" descr="Marker">
            <a:extLst>
              <a:ext uri="{FF2B5EF4-FFF2-40B4-BE49-F238E27FC236}">
                <a16:creationId xmlns:a16="http://schemas.microsoft.com/office/drawing/2014/main" id="{3CBDF1DE-16CC-245E-EBAD-88DD84623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63" y="878681"/>
            <a:ext cx="5102225" cy="5102225"/>
          </a:xfrm>
          <a:custGeom>
            <a:avLst/>
            <a:gdLst/>
            <a:ahLst/>
            <a:cxnLst/>
            <a:rect l="l" t="t" r="r" b="b"/>
            <a:pathLst>
              <a:path w="5102225" h="5761037">
                <a:moveTo>
                  <a:pt x="0" y="0"/>
                </a:moveTo>
                <a:lnTo>
                  <a:pt x="5102225" y="0"/>
                </a:lnTo>
                <a:lnTo>
                  <a:pt x="5102225" y="5761037"/>
                </a:lnTo>
                <a:lnTo>
                  <a:pt x="0" y="5761037"/>
                </a:lnTo>
                <a:close/>
              </a:path>
            </a:pathLst>
          </a:cu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8971-48FB-80C4-17A6-50A61D0539F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</p:spTree>
    <p:extLst>
      <p:ext uri="{BB962C8B-B14F-4D97-AF65-F5344CB8AC3E}">
        <p14:creationId xmlns:p14="http://schemas.microsoft.com/office/powerpoint/2010/main" val="24645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800985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172" y="1444349"/>
            <a:ext cx="5437187" cy="2265216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Kyle Culpepper</a:t>
            </a:r>
            <a:br>
              <a:rPr lang="en-US"/>
            </a:br>
            <a:r>
              <a:rPr lang="en-US">
                <a:hlinkClick r:id="rId2"/>
              </a:rPr>
              <a:t>kwculpepper@valdosta.edu</a:t>
            </a:r>
            <a:br>
              <a:rPr lang="en-US"/>
            </a:br>
            <a:r>
              <a:rPr lang="en-US">
                <a:hlinkClick r:id="rId3"/>
              </a:rPr>
              <a:t>https://www.valdosta.edu/media</a:t>
            </a:r>
            <a:endParaRPr lang="en-US">
              <a:solidFill>
                <a:srgbClr val="FFFFFF">
                  <a:alpha val="60000"/>
                </a:srgbClr>
              </a:solidFill>
            </a:endParaRPr>
          </a:p>
          <a:p>
            <a:pPr>
              <a:lnSpc>
                <a:spcPct val="100000"/>
              </a:lnSpc>
            </a:pPr>
            <a:endParaRPr lang="en-US">
              <a:solidFill>
                <a:srgbClr val="FFFFFF">
                  <a:alpha val="60000"/>
                </a:srgbClr>
              </a:solidFill>
            </a:endParaRPr>
          </a:p>
          <a:p>
            <a:pPr>
              <a:lnSpc>
                <a:spcPct val="100000"/>
              </a:lnSpc>
            </a:pPr>
            <a:endParaRPr lang="en-US">
              <a:solidFill>
                <a:srgbClr val="FFFFFF">
                  <a:alpha val="60000"/>
                </a:srgbClr>
              </a:solidFill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FF">
                    <a:alpha val="60000"/>
                  </a:srgbClr>
                </a:solidFill>
              </a:rPr>
              <a:t>Wilhelmina Randtke</a:t>
            </a:r>
            <a:br>
              <a:rPr lang="en-US"/>
            </a:br>
            <a:r>
              <a:rPr lang="en-US">
                <a:ea typeface="+mn-lt"/>
                <a:cs typeface="+mn-lt"/>
                <a:hlinkClick r:id="rId4"/>
              </a:rPr>
              <a:t>wrandtke@georgiasouthern.edu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  <a:hlinkClick r:id="rId5"/>
              </a:rPr>
              <a:t>https://georgiasouthern.libguides.com/technology/TechCheckout</a:t>
            </a:r>
            <a:r>
              <a:rPr lang="en-US">
                <a:ea typeface="+mn-lt"/>
                <a:cs typeface="+mn-lt"/>
              </a:rPr>
              <a:t> </a:t>
            </a:r>
            <a:br>
              <a:rPr lang="en-US">
                <a:ea typeface="+mn-lt"/>
                <a:cs typeface="+mn-lt"/>
              </a:rPr>
            </a:br>
            <a:endParaRPr lang="en-US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E305-6365-4345-8BD1-4A31C61D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/>
              <a:t>Tuesday, February 2, 20XX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574BD7-B37E-59E3-E4A8-55CD06115346}"/>
              </a:ext>
            </a:extLst>
          </p:cNvPr>
          <p:cNvGrpSpPr/>
          <p:nvPr/>
        </p:nvGrpSpPr>
        <p:grpSpPr>
          <a:xfrm>
            <a:off x="7211640" y="1033232"/>
            <a:ext cx="2952775" cy="2671085"/>
            <a:chOff x="1398317" y="4093522"/>
            <a:chExt cx="2952775" cy="2671085"/>
          </a:xfrm>
        </p:grpSpPr>
        <p:pic>
          <p:nvPicPr>
            <p:cNvPr id="13" name="Picture 12" descr="A person holding a microphone&#10;&#10;Description automatically generated">
              <a:extLst>
                <a:ext uri="{FF2B5EF4-FFF2-40B4-BE49-F238E27FC236}">
                  <a16:creationId xmlns:a16="http://schemas.microsoft.com/office/drawing/2014/main" id="{CEA87364-3A95-A735-F0AC-5928839CE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75" r="20127" b="2"/>
            <a:stretch/>
          </p:blipFill>
          <p:spPr>
            <a:xfrm>
              <a:off x="1398317" y="4127740"/>
              <a:ext cx="2648242" cy="2636867"/>
            </a:xfrm>
            <a:custGeom>
              <a:avLst/>
              <a:gdLst/>
              <a:ahLst/>
              <a:cxnLst/>
              <a:rect l="l" t="t" r="r" b="b"/>
              <a:pathLst>
                <a:path w="5132388" h="5132388">
                  <a:moveTo>
                    <a:pt x="2566194" y="0"/>
                  </a:moveTo>
                  <a:cubicBezTo>
                    <a:pt x="3983464" y="0"/>
                    <a:pt x="5132388" y="1148924"/>
                    <a:pt x="5132388" y="2566194"/>
                  </a:cubicBezTo>
                  <a:cubicBezTo>
                    <a:pt x="5132388" y="3983464"/>
                    <a:pt x="3983464" y="5132388"/>
                    <a:pt x="2566194" y="5132388"/>
                  </a:cubicBezTo>
                  <a:cubicBezTo>
                    <a:pt x="1148924" y="5132388"/>
                    <a:pt x="0" y="3983464"/>
                    <a:pt x="0" y="2566194"/>
                  </a:cubicBezTo>
                  <a:cubicBezTo>
                    <a:pt x="0" y="1148924"/>
                    <a:pt x="1148924" y="0"/>
                    <a:pt x="2566194" y="0"/>
                  </a:cubicBezTo>
                  <a:close/>
                </a:path>
              </a:pathLst>
            </a:custGeom>
          </p:spPr>
        </p:pic>
        <p:pic>
          <p:nvPicPr>
            <p:cNvPr id="14" name="Picture 13" descr="A person holding a microphone&#10;&#10;Description automatically generated">
              <a:extLst>
                <a:ext uri="{FF2B5EF4-FFF2-40B4-BE49-F238E27FC236}">
                  <a16:creationId xmlns:a16="http://schemas.microsoft.com/office/drawing/2014/main" id="{7D58C488-3EAF-BAEB-AC03-659E2B272A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00" b="21200" l="54272" r="84957">
                          <a14:foregroundMark x1="63863" y1="1600" x2="68983" y2="1925"/>
                          <a14:foregroundMark x1="84957" y1="7975" x2="84840" y2="13200"/>
                        </a14:backgroundRemoval>
                      </a14:imgEffect>
                    </a14:imgLayer>
                  </a14:imgProps>
                </a:ext>
              </a:extLst>
            </a:blip>
            <a:srcRect l="50572" t="-374" r="12328" b="76437"/>
            <a:stretch/>
          </p:blipFill>
          <p:spPr>
            <a:xfrm>
              <a:off x="2873617" y="4093522"/>
              <a:ext cx="1477475" cy="631186"/>
            </a:xfrm>
            <a:custGeom>
              <a:avLst/>
              <a:gdLst/>
              <a:ahLst/>
              <a:cxnLst/>
              <a:rect l="l" t="t" r="r" b="b"/>
              <a:pathLst>
                <a:path w="5132388" h="5132388">
                  <a:moveTo>
                    <a:pt x="2566194" y="0"/>
                  </a:moveTo>
                  <a:cubicBezTo>
                    <a:pt x="3983464" y="0"/>
                    <a:pt x="5132388" y="1148924"/>
                    <a:pt x="5132388" y="2566194"/>
                  </a:cubicBezTo>
                  <a:cubicBezTo>
                    <a:pt x="5132388" y="3983464"/>
                    <a:pt x="3983464" y="5132388"/>
                    <a:pt x="2566194" y="5132388"/>
                  </a:cubicBezTo>
                  <a:cubicBezTo>
                    <a:pt x="1148924" y="5132388"/>
                    <a:pt x="0" y="3983464"/>
                    <a:pt x="0" y="2566194"/>
                  </a:cubicBezTo>
                  <a:cubicBezTo>
                    <a:pt x="0" y="1148924"/>
                    <a:pt x="1148924" y="0"/>
                    <a:pt x="2566194" y="0"/>
                  </a:cubicBezTo>
                  <a:close/>
                </a:path>
              </a:pathLst>
            </a:custGeom>
          </p:spPr>
        </p:pic>
      </p:grpSp>
      <p:pic>
        <p:nvPicPr>
          <p:cNvPr id="17" name="Picture 16" descr="A person touching a switch&#10;&#10;Description automatically generated">
            <a:extLst>
              <a:ext uri="{FF2B5EF4-FFF2-40B4-BE49-F238E27FC236}">
                <a16:creationId xmlns:a16="http://schemas.microsoft.com/office/drawing/2014/main" id="{BF13D6BA-2CB8-CF76-6433-7749EEFAF7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046" y="40115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6E972-FC1E-BB50-000F-72E6E29F9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43180-5F36-BC02-C83F-5BBB8DB4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dirty="0" smtClean="0"/>
              <a:t>5</a:t>
            </a:fld>
            <a:endParaRPr lang="en-US"/>
          </a:p>
        </p:txBody>
      </p:sp>
      <p:pic>
        <p:nvPicPr>
          <p:cNvPr id="21" name="Picture 20" descr="A drawing of a house&#10;&#10;Description automatically generated">
            <a:extLst>
              <a:ext uri="{FF2B5EF4-FFF2-40B4-BE49-F238E27FC236}">
                <a16:creationId xmlns:a16="http://schemas.microsoft.com/office/drawing/2014/main" id="{F9247E26-2B5E-D674-913A-ABD02EE5C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2" y="431261"/>
            <a:ext cx="6842234" cy="54436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69A830-B3C4-D8B6-319F-285D8164A8AF}"/>
              </a:ext>
            </a:extLst>
          </p:cNvPr>
          <p:cNvSpPr txBox="1"/>
          <p:nvPr/>
        </p:nvSpPr>
        <p:spPr>
          <a:xfrm>
            <a:off x="781708" y="1320362"/>
            <a:ext cx="9853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Mac Lab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072B6A-C757-900F-FC57-89F7DE1F4135}"/>
              </a:ext>
            </a:extLst>
          </p:cNvPr>
          <p:cNvSpPr txBox="1"/>
          <p:nvPr/>
        </p:nvSpPr>
        <p:spPr>
          <a:xfrm>
            <a:off x="348157" y="2975741"/>
            <a:ext cx="12086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Lightboard Studio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704F2-E6F5-B32A-144A-11F9B74DFA1C}"/>
              </a:ext>
            </a:extLst>
          </p:cNvPr>
          <p:cNvSpPr txBox="1"/>
          <p:nvPr/>
        </p:nvSpPr>
        <p:spPr>
          <a:xfrm>
            <a:off x="348156" y="4342085"/>
            <a:ext cx="14188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NMC Classroom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DC9A45-7109-D2C3-8D0E-9A3626F38CE9}"/>
              </a:ext>
            </a:extLst>
          </p:cNvPr>
          <p:cNvSpPr txBox="1"/>
          <p:nvPr/>
        </p:nvSpPr>
        <p:spPr>
          <a:xfrm>
            <a:off x="2226880" y="1307224"/>
            <a:ext cx="12875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Equipment Circulation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8243F6-69A6-9BD1-333A-F13A6264A65F}"/>
              </a:ext>
            </a:extLst>
          </p:cNvPr>
          <p:cNvSpPr txBox="1"/>
          <p:nvPr/>
        </p:nvSpPr>
        <p:spPr>
          <a:xfrm>
            <a:off x="3737742" y="847396"/>
            <a:ext cx="893377" cy="3824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PCS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035D66-90BC-BA7B-6ECF-0B505B3D3C8C}"/>
              </a:ext>
            </a:extLst>
          </p:cNvPr>
          <p:cNvSpPr txBox="1"/>
          <p:nvPr/>
        </p:nvSpPr>
        <p:spPr>
          <a:xfrm>
            <a:off x="3540673" y="1885293"/>
            <a:ext cx="6437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Edit Suite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743192-3D51-79EF-67F9-0959526555D5}"/>
              </a:ext>
            </a:extLst>
          </p:cNvPr>
          <p:cNvSpPr txBox="1"/>
          <p:nvPr/>
        </p:nvSpPr>
        <p:spPr>
          <a:xfrm>
            <a:off x="3869121" y="3356741"/>
            <a:ext cx="656895" cy="6594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Edit Suite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5E3168-B666-C01B-F705-B632F7B36384}"/>
              </a:ext>
            </a:extLst>
          </p:cNvPr>
          <p:cNvSpPr txBox="1"/>
          <p:nvPr/>
        </p:nvSpPr>
        <p:spPr>
          <a:xfrm>
            <a:off x="3869122" y="4013637"/>
            <a:ext cx="7751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Edit Suite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4C6F7E-4968-5DB8-D62F-28DF95843209}"/>
              </a:ext>
            </a:extLst>
          </p:cNvPr>
          <p:cNvSpPr txBox="1"/>
          <p:nvPr/>
        </p:nvSpPr>
        <p:spPr>
          <a:xfrm>
            <a:off x="2292570" y="3698327"/>
            <a:ext cx="12218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Multimedia Lab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9F6569-22A1-0AF4-DBF0-43892CAA6D82}"/>
              </a:ext>
            </a:extLst>
          </p:cNvPr>
          <p:cNvSpPr txBox="1"/>
          <p:nvPr/>
        </p:nvSpPr>
        <p:spPr>
          <a:xfrm>
            <a:off x="4250122" y="2016672"/>
            <a:ext cx="11298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Director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604D32-ED24-036C-9996-CB68E4DE680B}"/>
              </a:ext>
            </a:extLst>
          </p:cNvPr>
          <p:cNvSpPr txBox="1"/>
          <p:nvPr/>
        </p:nvSpPr>
        <p:spPr>
          <a:xfrm>
            <a:off x="5327432" y="3488121"/>
            <a:ext cx="1418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Open Lab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5A6EEA-A9F4-5A9F-1D26-73EAA874D29A}"/>
              </a:ext>
            </a:extLst>
          </p:cNvPr>
          <p:cNvSpPr txBox="1"/>
          <p:nvPr/>
        </p:nvSpPr>
        <p:spPr>
          <a:xfrm>
            <a:off x="4998983" y="650327"/>
            <a:ext cx="1418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Help Staff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07033D-DA2E-D8E5-8BAD-EFEFBD3FD679}"/>
              </a:ext>
            </a:extLst>
          </p:cNvPr>
          <p:cNvSpPr txBox="1"/>
          <p:nvPr/>
        </p:nvSpPr>
        <p:spPr>
          <a:xfrm rot="-5400000">
            <a:off x="4815052" y="2029810"/>
            <a:ext cx="1418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3D Printers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4B2512-92AF-9E9A-819C-A9292E907837}"/>
              </a:ext>
            </a:extLst>
          </p:cNvPr>
          <p:cNvSpPr txBox="1"/>
          <p:nvPr/>
        </p:nvSpPr>
        <p:spPr>
          <a:xfrm>
            <a:off x="6641224" y="1504292"/>
            <a:ext cx="3613554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Entrance from </a:t>
            </a:r>
            <a:r>
              <a:rPr lang="en-US" sz="4000" b="1"/>
              <a:t>1st floor</a:t>
            </a:r>
            <a:r>
              <a:rPr lang="en-US"/>
              <a:t> of Odum Library South Side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18554-060D-5557-3702-8D408D5DDBA2}"/>
              </a:ext>
            </a:extLst>
          </p:cNvPr>
          <p:cNvSpPr txBox="1"/>
          <p:nvPr/>
        </p:nvSpPr>
        <p:spPr>
          <a:xfrm>
            <a:off x="1267810" y="6568"/>
            <a:ext cx="17210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Emergency Exit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AC15364-F375-276E-B574-78D5DE1EBDC8}"/>
              </a:ext>
            </a:extLst>
          </p:cNvPr>
          <p:cNvSpPr/>
          <p:nvPr/>
        </p:nvSpPr>
        <p:spPr>
          <a:xfrm>
            <a:off x="1924707" y="328448"/>
            <a:ext cx="1826171" cy="23516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21A9B51-A553-BF8C-BB41-8EA74D7BB491}"/>
              </a:ext>
            </a:extLst>
          </p:cNvPr>
          <p:cNvCxnSpPr/>
          <p:nvPr/>
        </p:nvCxnSpPr>
        <p:spPr>
          <a:xfrm>
            <a:off x="5940971" y="1894490"/>
            <a:ext cx="7884" cy="1177157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185D49E-183A-7710-6795-966611B0FCE0}"/>
              </a:ext>
            </a:extLst>
          </p:cNvPr>
          <p:cNvCxnSpPr>
            <a:cxnSpLocks/>
          </p:cNvCxnSpPr>
          <p:nvPr/>
        </p:nvCxnSpPr>
        <p:spPr>
          <a:xfrm flipH="1" flipV="1">
            <a:off x="5870026" y="1718441"/>
            <a:ext cx="635876" cy="5256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A991DAB-4CCB-2893-7B48-D9C7FC4BA822}"/>
              </a:ext>
            </a:extLst>
          </p:cNvPr>
          <p:cNvCxnSpPr>
            <a:cxnSpLocks/>
          </p:cNvCxnSpPr>
          <p:nvPr/>
        </p:nvCxnSpPr>
        <p:spPr>
          <a:xfrm flipH="1">
            <a:off x="2887716" y="2998076"/>
            <a:ext cx="2843046" cy="7882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32D0C70-4482-52D0-8DB4-68D81858E8CF}"/>
              </a:ext>
            </a:extLst>
          </p:cNvPr>
          <p:cNvCxnSpPr>
            <a:cxnSpLocks/>
          </p:cNvCxnSpPr>
          <p:nvPr/>
        </p:nvCxnSpPr>
        <p:spPr>
          <a:xfrm flipH="1" flipV="1">
            <a:off x="2795753" y="2716923"/>
            <a:ext cx="5254" cy="359979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2728DB5-B4F8-4924-4CF7-C0FB733A0504}"/>
              </a:ext>
            </a:extLst>
          </p:cNvPr>
          <p:cNvSpPr txBox="1"/>
          <p:nvPr/>
        </p:nvSpPr>
        <p:spPr>
          <a:xfrm>
            <a:off x="2200603" y="2161189"/>
            <a:ext cx="1418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Help Staff</a:t>
            </a:r>
            <a:endParaRPr lang="en-US"/>
          </a:p>
        </p:txBody>
      </p:sp>
      <p:pic>
        <p:nvPicPr>
          <p:cNvPr id="4" name="Picture 3" descr="A door to a medical office&#10;&#10;Description automatically generated">
            <a:extLst>
              <a:ext uri="{FF2B5EF4-FFF2-40B4-BE49-F238E27FC236}">
                <a16:creationId xmlns:a16="http://schemas.microsoft.com/office/drawing/2014/main" id="{7B75000C-6000-13CC-F1D2-DE83032C1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819" y="4018617"/>
            <a:ext cx="4377812" cy="24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/>
              <a:t>Current NMC Team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1181F6D-A54F-4289-8C36-80ECE3B2C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9500" y="3781425"/>
            <a:ext cx="1892753" cy="365760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Kyle Culpepper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84D39D81-9726-4BD7-BDC0-FA0B2AD0D2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78733" y="4232949"/>
            <a:ext cx="1711572" cy="638175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NMC Director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4387CED-5FBE-4AFF-B64D-975B5574F1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9151" y="3781425"/>
            <a:ext cx="1711325" cy="365760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Joel Dion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CDF84CD-BC27-4182-9FBA-9D4FEED954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8384" y="4232949"/>
            <a:ext cx="1711572" cy="638175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/>
            <a:r>
              <a:rPr lang="en-US">
                <a:solidFill>
                  <a:srgbClr val="FFFFFF">
                    <a:alpha val="60000"/>
                  </a:srgbClr>
                </a:solidFill>
              </a:rPr>
              <a:t>Instructional Technology Specialist</a:t>
            </a:r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E5CD03B-066A-46AF-8FB8-E8A78074AB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41790" y="3866092"/>
            <a:ext cx="2388658" cy="281094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/>
            <a:r>
              <a:rPr lang="en-US"/>
              <a:t>Student Workers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69D6A-822D-4DB9-A2CC-D9106F1F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8" name="Picture Placeholder 17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F8F17F77-EE65-1D12-9D9E-EF6C134AEA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4729" b="4729"/>
          <a:stretch/>
        </p:blipFill>
        <p:spPr/>
      </p:pic>
      <p:sp>
        <p:nvSpPr>
          <p:cNvPr id="26" name="Text Placeholder 41">
            <a:extLst>
              <a:ext uri="{FF2B5EF4-FFF2-40B4-BE49-F238E27FC236}">
                <a16:creationId xmlns:a16="http://schemas.microsoft.com/office/drawing/2014/main" id="{DCFE5C73-C4F1-0696-A224-505E841C8E69}"/>
              </a:ext>
            </a:extLst>
          </p:cNvPr>
          <p:cNvSpPr txBox="1">
            <a:spLocks/>
          </p:cNvSpPr>
          <p:nvPr/>
        </p:nvSpPr>
        <p:spPr>
          <a:xfrm>
            <a:off x="6542879" y="4494206"/>
            <a:ext cx="4033857" cy="193236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har char="•"/>
            </a:pPr>
            <a:r>
              <a:rPr lang="en-US">
                <a:solidFill>
                  <a:srgbClr val="FFFFFF">
                    <a:alpha val="60000"/>
                  </a:srgbClr>
                </a:solidFill>
              </a:rPr>
              <a:t>6-8 Student Assistants</a:t>
            </a:r>
          </a:p>
          <a:p>
            <a:pPr marL="285750" indent="-285750">
              <a:buChar char="•"/>
            </a:pPr>
            <a:r>
              <a:rPr lang="en-US">
                <a:solidFill>
                  <a:srgbClr val="FFFFFF">
                    <a:alpha val="60000"/>
                  </a:srgbClr>
                </a:solidFill>
              </a:rPr>
              <a:t>1 Graduate Assistant (If funding is available)</a:t>
            </a:r>
          </a:p>
          <a:p>
            <a:pPr marL="285750" indent="-285750">
              <a:buChar char="•"/>
            </a:pPr>
            <a:r>
              <a:rPr lang="en-US">
                <a:solidFill>
                  <a:srgbClr val="FFFFFF">
                    <a:alpha val="60000"/>
                  </a:srgbClr>
                </a:solidFill>
              </a:rPr>
              <a:t>1 Intern (Student Course Outreach)</a:t>
            </a:r>
          </a:p>
        </p:txBody>
      </p:sp>
      <p:pic>
        <p:nvPicPr>
          <p:cNvPr id="27" name="Picture 26" descr="A person wearing a garment&#10;&#10;Description automatically generated">
            <a:extLst>
              <a:ext uri="{FF2B5EF4-FFF2-40B4-BE49-F238E27FC236}">
                <a16:creationId xmlns:a16="http://schemas.microsoft.com/office/drawing/2014/main" id="{5D725B5E-A135-451A-8F00-5CB11546A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685" y="2077720"/>
            <a:ext cx="1703010" cy="1359990"/>
          </a:xfrm>
          <a:prstGeom prst="rect">
            <a:avLst/>
          </a:prstGeom>
        </p:spPr>
      </p:pic>
      <p:pic>
        <p:nvPicPr>
          <p:cNvPr id="4" name="Picture Placeholder 3" descr="A person in a suit and tie&#10;&#10;Description automatically generated">
            <a:extLst>
              <a:ext uri="{FF2B5EF4-FFF2-40B4-BE49-F238E27FC236}">
                <a16:creationId xmlns:a16="http://schemas.microsoft.com/office/drawing/2014/main" id="{DEA8EBFE-C681-8B98-7764-71B754F11B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4729" b="4729"/>
          <a:stretch/>
        </p:blipFill>
        <p:spPr/>
      </p:pic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181" name="Rectangle 18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2100" kern="1200">
                <a:latin typeface="+mj-lt"/>
                <a:ea typeface="+mj-ea"/>
                <a:cs typeface="+mj-cs"/>
              </a:rPr>
              <a:t>Be the heart of multimedia </a:t>
            </a:r>
            <a:r>
              <a:rPr lang="en-US" sz="2100"/>
              <a:t>support</a:t>
            </a:r>
            <a:r>
              <a:rPr lang="en-US" sz="2100" kern="1200">
                <a:latin typeface="+mj-lt"/>
                <a:ea typeface="+mj-ea"/>
                <a:cs typeface="+mj-cs"/>
              </a:rPr>
              <a:t> at VSU, dedicated to serving our students, staff, &amp; faculty</a:t>
            </a:r>
            <a:r>
              <a:rPr lang="en-US" sz="2100"/>
              <a:t> academic needs</a:t>
            </a:r>
            <a:r>
              <a:rPr lang="en-US" sz="2100" kern="1200">
                <a:latin typeface="+mj-lt"/>
                <a:ea typeface="+mj-ea"/>
                <a:cs typeface="+mj-cs"/>
              </a:rPr>
              <a:t>. We empower our patrons by granting them access to </a:t>
            </a:r>
            <a:r>
              <a:rPr lang="en-US" sz="2100"/>
              <a:t>A/V technology</a:t>
            </a:r>
            <a:r>
              <a:rPr lang="en-US" sz="2100" kern="1200">
                <a:latin typeface="+mj-lt"/>
                <a:ea typeface="+mj-ea"/>
                <a:cs typeface="+mj-cs"/>
              </a:rPr>
              <a:t>, software tools, and expert guidance, unlocking the boundless possibilities of digital media for their academic journeys. </a:t>
            </a:r>
            <a:br>
              <a:rPr lang="en-US" sz="2100" kern="1200"/>
            </a:br>
            <a:endParaRPr lang="en-US" sz="2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B2932-6A1E-9FBD-B6BF-AFC90549DF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US" kern="1200">
                <a:latin typeface="+mn-lt"/>
                <a:ea typeface="+mn-ea"/>
                <a:cs typeface="+mn-cs"/>
              </a:rPr>
              <a:t>Mission Statement</a:t>
            </a: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D87560B9-86B8-4558-93E9-FAB8DBE4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66122" y="7174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5" name="Freeform: Shape 184">
            <a:extLst>
              <a:ext uri="{FF2B5EF4-FFF2-40B4-BE49-F238E27FC236}">
                <a16:creationId xmlns:a16="http://schemas.microsoft.com/office/drawing/2014/main" id="{71400469-1077-4353-BFB5-E4159ADF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1524143" y="5425719"/>
            <a:ext cx="826527" cy="463493"/>
          </a:xfrm>
          <a:custGeom>
            <a:avLst/>
            <a:gdLst>
              <a:gd name="connsiteX0" fmla="*/ 791231 w 826527"/>
              <a:gd name="connsiteY0" fmla="*/ 135754 h 463493"/>
              <a:gd name="connsiteX1" fmla="*/ 826527 w 826527"/>
              <a:gd name="connsiteY1" fmla="*/ 178533 h 463493"/>
              <a:gd name="connsiteX2" fmla="*/ 658803 w 826527"/>
              <a:gd name="connsiteY2" fmla="*/ 346257 h 463493"/>
              <a:gd name="connsiteX3" fmla="*/ 627362 w 826527"/>
              <a:gd name="connsiteY3" fmla="*/ 299623 h 463493"/>
              <a:gd name="connsiteX4" fmla="*/ 463493 w 826527"/>
              <a:gd name="connsiteY4" fmla="*/ 231747 h 463493"/>
              <a:gd name="connsiteX5" fmla="*/ 231747 w 826527"/>
              <a:gd name="connsiteY5" fmla="*/ 463493 h 463493"/>
              <a:gd name="connsiteX6" fmla="*/ 0 w 826527"/>
              <a:gd name="connsiteY6" fmla="*/ 463493 h 463493"/>
              <a:gd name="connsiteX7" fmla="*/ 463492 w 826527"/>
              <a:gd name="connsiteY7" fmla="*/ 0 h 463493"/>
              <a:gd name="connsiteX8" fmla="*/ 791231 w 826527"/>
              <a:gd name="connsiteY8" fmla="*/ 135754 h 46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527" h="463493">
                <a:moveTo>
                  <a:pt x="791231" y="135754"/>
                </a:moveTo>
                <a:lnTo>
                  <a:pt x="826527" y="178533"/>
                </a:lnTo>
                <a:lnTo>
                  <a:pt x="658803" y="346257"/>
                </a:lnTo>
                <a:lnTo>
                  <a:pt x="627362" y="299623"/>
                </a:lnTo>
                <a:cubicBezTo>
                  <a:pt x="585424" y="257686"/>
                  <a:pt x="527487" y="231747"/>
                  <a:pt x="463493" y="231747"/>
                </a:cubicBezTo>
                <a:cubicBezTo>
                  <a:pt x="335503" y="231746"/>
                  <a:pt x="231746" y="335503"/>
                  <a:pt x="231747" y="463493"/>
                </a:cubicBezTo>
                <a:lnTo>
                  <a:pt x="0" y="463493"/>
                </a:lnTo>
                <a:cubicBezTo>
                  <a:pt x="0" y="207513"/>
                  <a:pt x="207513" y="0"/>
                  <a:pt x="463492" y="0"/>
                </a:cubicBezTo>
                <a:cubicBezTo>
                  <a:pt x="591482" y="0"/>
                  <a:pt x="707356" y="51879"/>
                  <a:pt x="791231" y="13575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127000" dir="27000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F28851F7-6B20-43F1-90FF-B41CE11AF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11562489" y="5445666"/>
            <a:ext cx="807174" cy="508309"/>
          </a:xfrm>
          <a:custGeom>
            <a:avLst/>
            <a:gdLst>
              <a:gd name="connsiteX0" fmla="*/ 791232 w 807174"/>
              <a:gd name="connsiteY0" fmla="*/ 148880 h 508309"/>
              <a:gd name="connsiteX1" fmla="*/ 807174 w 807174"/>
              <a:gd name="connsiteY1" fmla="*/ 170072 h 508309"/>
              <a:gd name="connsiteX2" fmla="*/ 636502 w 807174"/>
              <a:gd name="connsiteY2" fmla="*/ 340744 h 508309"/>
              <a:gd name="connsiteX3" fmla="*/ 627362 w 807174"/>
              <a:gd name="connsiteY3" fmla="*/ 328595 h 508309"/>
              <a:gd name="connsiteX4" fmla="*/ 463493 w 807174"/>
              <a:gd name="connsiteY4" fmla="*/ 254155 h 508309"/>
              <a:gd name="connsiteX5" fmla="*/ 231747 w 807174"/>
              <a:gd name="connsiteY5" fmla="*/ 508309 h 508309"/>
              <a:gd name="connsiteX6" fmla="*/ 0 w 807174"/>
              <a:gd name="connsiteY6" fmla="*/ 508309 h 508309"/>
              <a:gd name="connsiteX7" fmla="*/ 463493 w 807174"/>
              <a:gd name="connsiteY7" fmla="*/ 0 h 508309"/>
              <a:gd name="connsiteX8" fmla="*/ 791232 w 807174"/>
              <a:gd name="connsiteY8" fmla="*/ 148880 h 508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174" h="508309">
                <a:moveTo>
                  <a:pt x="791232" y="148880"/>
                </a:moveTo>
                <a:lnTo>
                  <a:pt x="807174" y="170072"/>
                </a:lnTo>
                <a:lnTo>
                  <a:pt x="636502" y="340744"/>
                </a:lnTo>
                <a:lnTo>
                  <a:pt x="627362" y="328595"/>
                </a:lnTo>
                <a:cubicBezTo>
                  <a:pt x="585425" y="282602"/>
                  <a:pt x="527487" y="254155"/>
                  <a:pt x="463493" y="254155"/>
                </a:cubicBezTo>
                <a:cubicBezTo>
                  <a:pt x="335503" y="254155"/>
                  <a:pt x="231746" y="367943"/>
                  <a:pt x="231747" y="508309"/>
                </a:cubicBezTo>
                <a:lnTo>
                  <a:pt x="0" y="508309"/>
                </a:lnTo>
                <a:cubicBezTo>
                  <a:pt x="0" y="227578"/>
                  <a:pt x="207513" y="0"/>
                  <a:pt x="463493" y="0"/>
                </a:cubicBezTo>
                <a:cubicBezTo>
                  <a:pt x="591482" y="-1"/>
                  <a:pt x="707356" y="56895"/>
                  <a:pt x="791232" y="14888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20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Placeholder 5" descr="A person holding a device&#10;&#10;Description automatically generated">
            <a:extLst>
              <a:ext uri="{FF2B5EF4-FFF2-40B4-BE49-F238E27FC236}">
                <a16:creationId xmlns:a16="http://schemas.microsoft.com/office/drawing/2014/main" id="{31D070AA-DDD8-E9F5-3906-08B2145D15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8801" r="4833"/>
          <a:stretch/>
        </p:blipFill>
        <p:spPr>
          <a:xfrm>
            <a:off x="6640455" y="606796"/>
            <a:ext cx="4868976" cy="5644408"/>
          </a:xfrm>
          <a:custGeom>
            <a:avLst/>
            <a:gdLst/>
            <a:ahLst/>
            <a:cxnLst/>
            <a:rect l="l" t="t" r="r" b="b"/>
            <a:pathLst>
              <a:path w="4868976" h="5644408">
                <a:moveTo>
                  <a:pt x="2398421" y="0"/>
                </a:moveTo>
                <a:lnTo>
                  <a:pt x="4868973" y="1424628"/>
                </a:lnTo>
                <a:lnTo>
                  <a:pt x="4868976" y="1424625"/>
                </a:lnTo>
                <a:lnTo>
                  <a:pt x="4868976" y="1424628"/>
                </a:lnTo>
                <a:lnTo>
                  <a:pt x="4868976" y="4219781"/>
                </a:lnTo>
                <a:lnTo>
                  <a:pt x="2398419" y="5644408"/>
                </a:lnTo>
                <a:lnTo>
                  <a:pt x="0" y="4219781"/>
                </a:lnTo>
                <a:lnTo>
                  <a:pt x="0" y="1424628"/>
                </a:lnTo>
                <a:lnTo>
                  <a:pt x="0" y="1424625"/>
                </a:lnTo>
                <a:lnTo>
                  <a:pt x="3" y="1424628"/>
                </a:lnTo>
                <a:close/>
              </a:path>
            </a:pathLst>
          </a:custGeom>
        </p:spPr>
      </p:pic>
      <p:sp>
        <p:nvSpPr>
          <p:cNvPr id="189" name="Oval 188">
            <a:extLst>
              <a:ext uri="{FF2B5EF4-FFF2-40B4-BE49-F238E27FC236}">
                <a16:creationId xmlns:a16="http://schemas.microsoft.com/office/drawing/2014/main" id="{09E6BACC-8290-425B-A517-1914E16D8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65497" y="5915162"/>
            <a:ext cx="53549" cy="233295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25400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86DB667-0553-4FB8-B0E0-77653993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floor, indoor, desk&#10;&#10;Description automatically generated">
            <a:extLst>
              <a:ext uri="{FF2B5EF4-FFF2-40B4-BE49-F238E27FC236}">
                <a16:creationId xmlns:a16="http://schemas.microsoft.com/office/drawing/2014/main" id="{BE0637B9-80F6-4826-F3B9-E5A61B671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1" r="3316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0CAB071-0583-4921-4E72-E4046E4DF744}"/>
              </a:ext>
            </a:extLst>
          </p:cNvPr>
          <p:cNvSpPr txBox="1"/>
          <p:nvPr/>
        </p:nvSpPr>
        <p:spPr>
          <a:xfrm>
            <a:off x="891117" y="1989701"/>
            <a:ext cx="3822189" cy="3742762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400" b="1"/>
              <a:t>NMC Rooms</a:t>
            </a:r>
            <a:endParaRPr lang="en-US" sz="4400">
              <a:ea typeface="Calibri" panose="020F0502020204030204"/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/>
              <a:t>3 Editing Suites</a:t>
            </a:r>
            <a:endParaRPr lang="en-US" sz="2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1 Green Screen Room</a:t>
            </a:r>
            <a:endParaRPr lang="en-US" sz="280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>
                <a:ea typeface="Calibri"/>
                <a:cs typeface="Calibri"/>
              </a:rPr>
              <a:t>1 Lightboard Studio</a:t>
            </a:r>
            <a:endParaRPr lang="en-US" sz="280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/>
              <a:t>1 Lab</a:t>
            </a:r>
            <a:endParaRPr lang="en-US" sz="2800">
              <a:ea typeface="Calibri" panose="020F0502020204030204"/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/>
              <a:t>3 Classrooms</a:t>
            </a:r>
            <a:br>
              <a:rPr lang="en-US" sz="2800"/>
            </a:br>
            <a:endParaRPr lang="en-US" sz="2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/>
              <a:t>Utilization</a:t>
            </a:r>
            <a:endParaRPr lang="en-US" sz="4400" b="1">
              <a:ea typeface="Calibri" panose="020F0502020204030204"/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2,648 HOURS TOTAL</a:t>
            </a:r>
            <a:endParaRPr lang="en-US" sz="2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322 VIDEOS CAPTURED</a:t>
            </a:r>
            <a:endParaRPr lang="en-US" sz="28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27 WORKSHOPS</a:t>
            </a:r>
          </a:p>
        </p:txBody>
      </p:sp>
    </p:spTree>
    <p:extLst>
      <p:ext uri="{BB962C8B-B14F-4D97-AF65-F5344CB8AC3E}">
        <p14:creationId xmlns:p14="http://schemas.microsoft.com/office/powerpoint/2010/main" val="102579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2172A-27D5-4FAF-BE06-0AE0BD7F9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1520825"/>
            <a:ext cx="4535487" cy="377983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/>
              <a:t>NMC PRINT SERVICES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205E53-D75C-4F15-A4A3-21DA0826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2950" y="623661"/>
            <a:ext cx="667800" cy="631474"/>
            <a:chOff x="8069541" y="1262702"/>
            <a:chExt cx="667800" cy="631474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B48C7E5-9699-4FB1-9EEE-581C68629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8069541" y="1262702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10200000" scaled="0"/>
            </a:gradFill>
            <a:ln>
              <a:noFill/>
            </a:ln>
            <a:effectLst>
              <a:innerShdw blurRad="127000" dist="50800" dir="42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16993F2-7052-4269-8B81-AC271D2D9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8332341" y="1436239"/>
              <a:ext cx="270000" cy="5400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52D58DC7-20C8-4471-BAA7-B296A2AEC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84" y="49771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E4AABAC-100B-437F-86D3-981412859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261346" y="5733597"/>
            <a:ext cx="1758388" cy="926985"/>
          </a:xfrm>
          <a:custGeom>
            <a:avLst/>
            <a:gdLst>
              <a:gd name="connsiteX0" fmla="*/ 1486881 w 1758388"/>
              <a:gd name="connsiteY0" fmla="*/ 271508 h 926985"/>
              <a:gd name="connsiteX1" fmla="*/ 1758388 w 1758388"/>
              <a:gd name="connsiteY1" fmla="*/ 926985 h 926985"/>
              <a:gd name="connsiteX2" fmla="*/ 1294895 w 1758388"/>
              <a:gd name="connsiteY2" fmla="*/ 926985 h 926985"/>
              <a:gd name="connsiteX3" fmla="*/ 831404 w 1758388"/>
              <a:gd name="connsiteY3" fmla="*/ 463493 h 926985"/>
              <a:gd name="connsiteX4" fmla="*/ 377328 w 1758388"/>
              <a:gd name="connsiteY4" fmla="*/ 833575 h 926985"/>
              <a:gd name="connsiteX5" fmla="*/ 371585 w 1758388"/>
              <a:gd name="connsiteY5" fmla="*/ 890552 h 926985"/>
              <a:gd name="connsiteX6" fmla="*/ 0 w 1758388"/>
              <a:gd name="connsiteY6" fmla="*/ 518968 h 926985"/>
              <a:gd name="connsiteX7" fmla="*/ 16301 w 1758388"/>
              <a:gd name="connsiteY7" fmla="*/ 485129 h 926985"/>
              <a:gd name="connsiteX8" fmla="*/ 831403 w 1758388"/>
              <a:gd name="connsiteY8" fmla="*/ 0 h 926985"/>
              <a:gd name="connsiteX9" fmla="*/ 1486881 w 1758388"/>
              <a:gd name="connsiteY9" fmla="*/ 271508 h 92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8388" h="926985">
                <a:moveTo>
                  <a:pt x="1486881" y="271508"/>
                </a:moveTo>
                <a:cubicBezTo>
                  <a:pt x="1654632" y="439259"/>
                  <a:pt x="1758388" y="671005"/>
                  <a:pt x="1758388" y="926985"/>
                </a:cubicBezTo>
                <a:lnTo>
                  <a:pt x="1294895" y="926985"/>
                </a:lnTo>
                <a:cubicBezTo>
                  <a:pt x="1294895" y="671005"/>
                  <a:pt x="1087383" y="463493"/>
                  <a:pt x="831404" y="463493"/>
                </a:cubicBezTo>
                <a:cubicBezTo>
                  <a:pt x="607421" y="463493"/>
                  <a:pt x="420547" y="622370"/>
                  <a:pt x="377328" y="833575"/>
                </a:cubicBezTo>
                <a:lnTo>
                  <a:pt x="371585" y="890552"/>
                </a:lnTo>
                <a:lnTo>
                  <a:pt x="0" y="518968"/>
                </a:lnTo>
                <a:lnTo>
                  <a:pt x="16301" y="485129"/>
                </a:lnTo>
                <a:cubicBezTo>
                  <a:pt x="173276" y="196165"/>
                  <a:pt x="479432" y="0"/>
                  <a:pt x="831403" y="0"/>
                </a:cubicBezTo>
                <a:cubicBezTo>
                  <a:pt x="1087383" y="0"/>
                  <a:pt x="1319129" y="103757"/>
                  <a:pt x="1486881" y="27150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innerShdw blurRad="254000" dist="50800" dir="5400000">
              <a:schemeClr val="accent1">
                <a:lumMod val="40000"/>
                <a:lumOff val="6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DFD33E0-4D46-4176-BAE2-6AED15231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3353363" y="5725768"/>
            <a:ext cx="1728640" cy="1042921"/>
          </a:xfrm>
          <a:custGeom>
            <a:avLst/>
            <a:gdLst>
              <a:gd name="connsiteX0" fmla="*/ 1391304 w 1728640"/>
              <a:gd name="connsiteY0" fmla="*/ 238153 h 1042921"/>
              <a:gd name="connsiteX1" fmla="*/ 1728640 w 1728640"/>
              <a:gd name="connsiteY1" fmla="*/ 1042921 h 1042921"/>
              <a:gd name="connsiteX2" fmla="*/ 1265147 w 1728640"/>
              <a:gd name="connsiteY2" fmla="*/ 1042921 h 1042921"/>
              <a:gd name="connsiteX3" fmla="*/ 801655 w 1728640"/>
              <a:gd name="connsiteY3" fmla="*/ 521461 h 1042921"/>
              <a:gd name="connsiteX4" fmla="*/ 374587 w 1728640"/>
              <a:gd name="connsiteY4" fmla="*/ 839945 h 1042921"/>
              <a:gd name="connsiteX5" fmla="*/ 362576 w 1728640"/>
              <a:gd name="connsiteY5" fmla="*/ 883477 h 1042921"/>
              <a:gd name="connsiteX6" fmla="*/ 0 w 1728640"/>
              <a:gd name="connsiteY6" fmla="*/ 520901 h 1042921"/>
              <a:gd name="connsiteX7" fmla="*/ 32986 w 1728640"/>
              <a:gd name="connsiteY7" fmla="*/ 459814 h 1042921"/>
              <a:gd name="connsiteX8" fmla="*/ 801656 w 1728640"/>
              <a:gd name="connsiteY8" fmla="*/ 0 h 1042921"/>
              <a:gd name="connsiteX9" fmla="*/ 1391304 w 1728640"/>
              <a:gd name="connsiteY9" fmla="*/ 238153 h 104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8640" h="1042921">
                <a:moveTo>
                  <a:pt x="1391304" y="238153"/>
                </a:moveTo>
                <a:cubicBezTo>
                  <a:pt x="1597323" y="429440"/>
                  <a:pt x="1728640" y="718927"/>
                  <a:pt x="1728640" y="1042921"/>
                </a:cubicBezTo>
                <a:lnTo>
                  <a:pt x="1265147" y="1042921"/>
                </a:lnTo>
                <a:cubicBezTo>
                  <a:pt x="1265147" y="754926"/>
                  <a:pt x="1057635" y="521461"/>
                  <a:pt x="801655" y="521461"/>
                </a:cubicBezTo>
                <a:cubicBezTo>
                  <a:pt x="609671" y="521461"/>
                  <a:pt x="444949" y="652785"/>
                  <a:pt x="374587" y="839945"/>
                </a:cubicBezTo>
                <a:lnTo>
                  <a:pt x="362576" y="883477"/>
                </a:lnTo>
                <a:lnTo>
                  <a:pt x="0" y="520901"/>
                </a:lnTo>
                <a:lnTo>
                  <a:pt x="32986" y="459814"/>
                </a:lnTo>
                <a:cubicBezTo>
                  <a:pt x="199571" y="182395"/>
                  <a:pt x="481681" y="0"/>
                  <a:pt x="801656" y="0"/>
                </a:cubicBezTo>
                <a:cubicBezTo>
                  <a:pt x="1025638" y="0"/>
                  <a:pt x="1231066" y="89374"/>
                  <a:pt x="1391304" y="23815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2B5D87-7689-4E7F-B03A-7F803B5DF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872920" y="5836283"/>
            <a:ext cx="107098" cy="466589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innerShdw blurRad="63500" dist="2540000">
              <a:schemeClr val="accent1">
                <a:lumMod val="40000"/>
                <a:lumOff val="6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A998242F-916A-8F96-64C2-2A35C5CEBE72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164651609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7903569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{7226BD43-D233-47A0-9404-FD23E5A666CD}tf33713516_win32</Template>
  <Application>Microsoft Office PowerPoint</Application>
  <PresentationFormat>Widescreen</PresentationFormat>
  <Slides>47</Slides>
  <Notes>2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3DFloatVTI</vt:lpstr>
      <vt:lpstr>Office Theme</vt:lpstr>
      <vt:lpstr>Growing &amp; Maintaining Your Tech Collection:  A Guide for Libraries Large &amp; Small</vt:lpstr>
      <vt:lpstr>Agenda</vt:lpstr>
      <vt:lpstr>About Our Support Area(s)</vt:lpstr>
      <vt:lpstr>PowerPoint Presentation</vt:lpstr>
      <vt:lpstr>PowerPoint Presentation</vt:lpstr>
      <vt:lpstr>Current NMC Team</vt:lpstr>
      <vt:lpstr>Be the heart of multimedia support at VSU, dedicated to serving our students, staff, &amp; faculty academic needs. We empower our patrons by granting them access to A/V technology, software tools, and expert guidance, unlocking the boundless possibilities of digital media for their academic journeys.  </vt:lpstr>
      <vt:lpstr>PowerPoint Presentation</vt:lpstr>
      <vt:lpstr>NMC PRINT SERVICES</vt:lpstr>
      <vt:lpstr>25,163 VISITORS ANNUALLY</vt:lpstr>
      <vt:lpstr>About Our Support Area(s)</vt:lpstr>
      <vt:lpstr>Georgia Southern University Libraries 3 campuses served The University Libraries operate 3 buildings on 2 campuses Learning Commons in Savannah Lane Library in Savannah Henderson Library in Statesboro</vt:lpstr>
      <vt:lpstr>PowerPoint Presentation</vt:lpstr>
      <vt:lpstr>Georgia Southern University Libraries: Technology checkout:</vt:lpstr>
      <vt:lpstr>Type of Inventory</vt:lpstr>
      <vt:lpstr>Equipment Available</vt:lpstr>
      <vt:lpstr>Equipment Available Cont.</vt:lpstr>
      <vt:lpstr>NMC User Base &amp; Needs AY 22</vt:lpstr>
      <vt:lpstr>Types of Inventory</vt:lpstr>
      <vt:lpstr>Types of Inventory: Laptops Cameras Camera accessories (lighting kits, tripods, greenscreen kits) Graphing calculators Chargers and Cables </vt:lpstr>
      <vt:lpstr>Laptops</vt:lpstr>
      <vt:lpstr>Equipment Offerings</vt:lpstr>
      <vt:lpstr>Cost to Maintain</vt:lpstr>
      <vt:lpstr>NMC Inventory Cost Breakdown</vt:lpstr>
      <vt:lpstr>End-of-Year Projects   (FY 2019) </vt:lpstr>
      <vt:lpstr>End-of-Year Projects   (FY 2020) COVID Happened! </vt:lpstr>
      <vt:lpstr>End-of-Year Project   (FY 2021) COVID STILL! </vt:lpstr>
      <vt:lpstr>End-of-Year Project   (FY 2022) </vt:lpstr>
      <vt:lpstr>End-of-Year Project   (FY 2023) </vt:lpstr>
      <vt:lpstr>Costs to Maintain</vt:lpstr>
      <vt:lpstr>Funding Sources</vt:lpstr>
      <vt:lpstr>Costs of the Laptop Checkout Program:  Losses</vt:lpstr>
      <vt:lpstr>Reducing laptop losses (ie. late returns)</vt:lpstr>
      <vt:lpstr>Laptops are most of the Budget</vt:lpstr>
      <vt:lpstr>Circulation Policies &amp; Procedures</vt:lpstr>
      <vt:lpstr>Policies NMC</vt:lpstr>
      <vt:lpstr>Paperless Requests</vt:lpstr>
      <vt:lpstr>Circulation Terms</vt:lpstr>
      <vt:lpstr>Circulation Terms</vt:lpstr>
      <vt:lpstr>Standardized item records in Alma</vt:lpstr>
      <vt:lpstr>Future Initiatives</vt:lpstr>
      <vt:lpstr>Equipment Oriented Initiatives NMC</vt:lpstr>
      <vt:lpstr>Future Initiatives</vt:lpstr>
      <vt:lpstr>Biggest upcoming challenge</vt:lpstr>
      <vt:lpstr>Future Initiatives</vt:lpstr>
      <vt:lpstr>Q&amp;A</vt:lpstr>
      <vt:lpstr>Thank You</vt:lpstr>
    </vt:vector>
  </TitlesOfParts>
  <Company>Valdosta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&amp; Maintaining Your Tech Collection:  A Guide for Libraries Large &amp; Small</dc:title>
  <dc:creator>Kyle W Culpepper</dc:creator>
  <cp:revision>55</cp:revision>
  <dcterms:created xsi:type="dcterms:W3CDTF">2023-09-22T14:08:26Z</dcterms:created>
  <dcterms:modified xsi:type="dcterms:W3CDTF">2023-11-03T15:22:29Z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